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8" r:id="rId9"/>
    <p:sldId id="272" r:id="rId10"/>
    <p:sldId id="269" r:id="rId11"/>
    <p:sldId id="273" r:id="rId12"/>
    <p:sldId id="270" r:id="rId13"/>
    <p:sldId id="274" r:id="rId14"/>
    <p:sldId id="271" r:id="rId15"/>
    <p:sldId id="275" r:id="rId16"/>
    <p:sldId id="277" r:id="rId17"/>
    <p:sldId id="278" r:id="rId18"/>
    <p:sldId id="263" r:id="rId19"/>
    <p:sldId id="264" r:id="rId20"/>
    <p:sldId id="265" r:id="rId21"/>
    <p:sldId id="266" r:id="rId22"/>
    <p:sldId id="26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snapToObjects="1">
      <p:cViewPr varScale="1">
        <p:scale>
          <a:sx n="107" d="100"/>
          <a:sy n="107" d="100"/>
        </p:scale>
        <p:origin x="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BF1AFF-A4BD-4C86-A30A-86EAB551FBDE}" type="doc">
      <dgm:prSet loTypeId="urn:microsoft.com/office/officeart/2016/7/layout/BasicLinearProcessNumbered" loCatId="process" qsTypeId="urn:microsoft.com/office/officeart/2005/8/quickstyle/simple5" qsCatId="simple" csTypeId="urn:microsoft.com/office/officeart/2005/8/colors/colorful4" csCatId="colorful" phldr="1"/>
      <dgm:spPr/>
      <dgm:t>
        <a:bodyPr/>
        <a:lstStyle/>
        <a:p>
          <a:endParaRPr lang="en-US"/>
        </a:p>
      </dgm:t>
    </dgm:pt>
    <dgm:pt modelId="{E818FCE0-AC67-4D12-8E0C-EE26E8B1E7AC}">
      <dgm:prSet/>
      <dgm:spPr/>
      <dgm:t>
        <a:bodyPr/>
        <a:lstStyle/>
        <a:p>
          <a:r>
            <a:rPr lang="en-US"/>
            <a:t>Discussed the theme of the app</a:t>
          </a:r>
        </a:p>
      </dgm:t>
    </dgm:pt>
    <dgm:pt modelId="{6DCC35A8-2854-4B21-9C49-AF04F1DFE39B}" type="parTrans" cxnId="{976C1B93-0FE7-4974-84B5-125EA71EBFE1}">
      <dgm:prSet/>
      <dgm:spPr/>
      <dgm:t>
        <a:bodyPr/>
        <a:lstStyle/>
        <a:p>
          <a:endParaRPr lang="en-US"/>
        </a:p>
      </dgm:t>
    </dgm:pt>
    <dgm:pt modelId="{801DA6CF-90D2-4EB1-AF20-CEC62C544574}" type="sibTrans" cxnId="{976C1B93-0FE7-4974-84B5-125EA71EBFE1}">
      <dgm:prSet phldrT="1" phldr="0"/>
      <dgm:spPr/>
      <dgm:t>
        <a:bodyPr/>
        <a:lstStyle/>
        <a:p>
          <a:r>
            <a:rPr lang="en-US"/>
            <a:t>1</a:t>
          </a:r>
        </a:p>
      </dgm:t>
    </dgm:pt>
    <dgm:pt modelId="{408913BD-CC2D-4CE3-8C37-564BEE40D21D}">
      <dgm:prSet/>
      <dgm:spPr/>
      <dgm:t>
        <a:bodyPr/>
        <a:lstStyle/>
        <a:p>
          <a:r>
            <a:rPr lang="en-US"/>
            <a:t>Agreed on the type of company</a:t>
          </a:r>
        </a:p>
      </dgm:t>
    </dgm:pt>
    <dgm:pt modelId="{1BDC6409-A21C-4CDE-886B-B9F9C509B597}" type="parTrans" cxnId="{3032E23C-5112-4B8C-A42F-5ACB59E3234C}">
      <dgm:prSet/>
      <dgm:spPr/>
      <dgm:t>
        <a:bodyPr/>
        <a:lstStyle/>
        <a:p>
          <a:endParaRPr lang="en-US"/>
        </a:p>
      </dgm:t>
    </dgm:pt>
    <dgm:pt modelId="{73EF393C-F03A-4A56-8EA8-4150DB20F914}" type="sibTrans" cxnId="{3032E23C-5112-4B8C-A42F-5ACB59E3234C}">
      <dgm:prSet phldrT="2" phldr="0"/>
      <dgm:spPr/>
      <dgm:t>
        <a:bodyPr/>
        <a:lstStyle/>
        <a:p>
          <a:r>
            <a:rPr lang="en-US"/>
            <a:t>2</a:t>
          </a:r>
        </a:p>
      </dgm:t>
    </dgm:pt>
    <dgm:pt modelId="{E8BB4D8F-7EA0-4552-8A12-C340B65398B2}">
      <dgm:prSet/>
      <dgm:spPr/>
      <dgm:t>
        <a:bodyPr/>
        <a:lstStyle/>
        <a:p>
          <a:r>
            <a:rPr lang="en-US" dirty="0"/>
            <a:t>Drew up a quick </a:t>
          </a:r>
          <a:r>
            <a:rPr lang="en-US" dirty="0" smtClean="0"/>
            <a:t>sketch of each fragment and what they would contain</a:t>
          </a:r>
          <a:endParaRPr lang="en-US" dirty="0"/>
        </a:p>
      </dgm:t>
    </dgm:pt>
    <dgm:pt modelId="{7E5CAC8C-4951-482A-8B71-596F5F25A157}" type="parTrans" cxnId="{16A93287-F5DB-455D-A784-0DEC2CDB4483}">
      <dgm:prSet/>
      <dgm:spPr/>
      <dgm:t>
        <a:bodyPr/>
        <a:lstStyle/>
        <a:p>
          <a:endParaRPr lang="en-US"/>
        </a:p>
      </dgm:t>
    </dgm:pt>
    <dgm:pt modelId="{A366004E-FFBA-4CE3-8C36-852E29A99E88}" type="sibTrans" cxnId="{16A93287-F5DB-455D-A784-0DEC2CDB4483}">
      <dgm:prSet phldrT="3" phldr="0"/>
      <dgm:spPr/>
      <dgm:t>
        <a:bodyPr/>
        <a:lstStyle/>
        <a:p>
          <a:r>
            <a:rPr lang="en-US"/>
            <a:t>3</a:t>
          </a:r>
        </a:p>
      </dgm:t>
    </dgm:pt>
    <dgm:pt modelId="{07998C46-2339-4017-A59F-ABF870E3BF65}">
      <dgm:prSet/>
      <dgm:spPr/>
      <dgm:t>
        <a:bodyPr/>
        <a:lstStyle/>
        <a:p>
          <a:r>
            <a:rPr lang="en-US" dirty="0"/>
            <a:t>Discussed how we would pass the information in between fragments</a:t>
          </a:r>
        </a:p>
      </dgm:t>
    </dgm:pt>
    <dgm:pt modelId="{D7EE4004-2EB9-4C46-9611-13C4317D85FC}" type="parTrans" cxnId="{43826C78-9E32-4E6B-8E0C-0A21920B7E7E}">
      <dgm:prSet/>
      <dgm:spPr/>
      <dgm:t>
        <a:bodyPr/>
        <a:lstStyle/>
        <a:p>
          <a:endParaRPr lang="en-US"/>
        </a:p>
      </dgm:t>
    </dgm:pt>
    <dgm:pt modelId="{7FF2EA01-74DF-4F1A-B02F-578A0DDF9FA5}" type="sibTrans" cxnId="{43826C78-9E32-4E6B-8E0C-0A21920B7E7E}">
      <dgm:prSet phldrT="4" phldr="0"/>
      <dgm:spPr/>
      <dgm:t>
        <a:bodyPr/>
        <a:lstStyle/>
        <a:p>
          <a:r>
            <a:rPr lang="en-US"/>
            <a:t>4</a:t>
          </a:r>
        </a:p>
      </dgm:t>
    </dgm:pt>
    <dgm:pt modelId="{2600541C-D257-9847-A9A8-AE858EE2B904}" type="pres">
      <dgm:prSet presAssocID="{6EBF1AFF-A4BD-4C86-A30A-86EAB551FBDE}" presName="Name0" presStyleCnt="0">
        <dgm:presLayoutVars>
          <dgm:animLvl val="lvl"/>
          <dgm:resizeHandles val="exact"/>
        </dgm:presLayoutVars>
      </dgm:prSet>
      <dgm:spPr/>
      <dgm:t>
        <a:bodyPr/>
        <a:lstStyle/>
        <a:p>
          <a:endParaRPr lang="en-US"/>
        </a:p>
      </dgm:t>
    </dgm:pt>
    <dgm:pt modelId="{53F13407-6CDF-1140-8248-E32B4C95AFEE}" type="pres">
      <dgm:prSet presAssocID="{E818FCE0-AC67-4D12-8E0C-EE26E8B1E7AC}" presName="compositeNode" presStyleCnt="0">
        <dgm:presLayoutVars>
          <dgm:bulletEnabled val="1"/>
        </dgm:presLayoutVars>
      </dgm:prSet>
      <dgm:spPr/>
    </dgm:pt>
    <dgm:pt modelId="{8970F23D-FB6D-D64C-BC62-2A12987BC902}" type="pres">
      <dgm:prSet presAssocID="{E818FCE0-AC67-4D12-8E0C-EE26E8B1E7AC}" presName="bgRect" presStyleLbl="bgAccFollowNode1" presStyleIdx="0" presStyleCnt="4"/>
      <dgm:spPr/>
      <dgm:t>
        <a:bodyPr/>
        <a:lstStyle/>
        <a:p>
          <a:endParaRPr lang="en-US"/>
        </a:p>
      </dgm:t>
    </dgm:pt>
    <dgm:pt modelId="{9D6912EA-5DB8-2344-A31F-269F0B1CF8E6}" type="pres">
      <dgm:prSet presAssocID="{801DA6CF-90D2-4EB1-AF20-CEC62C544574}" presName="sibTransNodeCircle" presStyleLbl="alignNode1" presStyleIdx="0" presStyleCnt="8">
        <dgm:presLayoutVars>
          <dgm:chMax val="0"/>
          <dgm:bulletEnabled/>
        </dgm:presLayoutVars>
      </dgm:prSet>
      <dgm:spPr/>
      <dgm:t>
        <a:bodyPr/>
        <a:lstStyle/>
        <a:p>
          <a:endParaRPr lang="en-US"/>
        </a:p>
      </dgm:t>
    </dgm:pt>
    <dgm:pt modelId="{09ECC563-386F-E947-9855-E6C6EA643A49}" type="pres">
      <dgm:prSet presAssocID="{E818FCE0-AC67-4D12-8E0C-EE26E8B1E7AC}" presName="bottomLine" presStyleLbl="alignNode1" presStyleIdx="1" presStyleCnt="8">
        <dgm:presLayoutVars/>
      </dgm:prSet>
      <dgm:spPr/>
    </dgm:pt>
    <dgm:pt modelId="{02C07A1E-6C5C-0B49-B557-32F2B23D10AB}" type="pres">
      <dgm:prSet presAssocID="{E818FCE0-AC67-4D12-8E0C-EE26E8B1E7AC}" presName="nodeText" presStyleLbl="bgAccFollowNode1" presStyleIdx="0" presStyleCnt="4">
        <dgm:presLayoutVars>
          <dgm:bulletEnabled val="1"/>
        </dgm:presLayoutVars>
      </dgm:prSet>
      <dgm:spPr/>
      <dgm:t>
        <a:bodyPr/>
        <a:lstStyle/>
        <a:p>
          <a:endParaRPr lang="en-US"/>
        </a:p>
      </dgm:t>
    </dgm:pt>
    <dgm:pt modelId="{D1B745FF-4287-0B47-91E6-ECBE47DB244C}" type="pres">
      <dgm:prSet presAssocID="{801DA6CF-90D2-4EB1-AF20-CEC62C544574}" presName="sibTrans" presStyleCnt="0"/>
      <dgm:spPr/>
    </dgm:pt>
    <dgm:pt modelId="{21FD9CF0-11C9-AC43-BB50-768D8A4981EF}" type="pres">
      <dgm:prSet presAssocID="{408913BD-CC2D-4CE3-8C37-564BEE40D21D}" presName="compositeNode" presStyleCnt="0">
        <dgm:presLayoutVars>
          <dgm:bulletEnabled val="1"/>
        </dgm:presLayoutVars>
      </dgm:prSet>
      <dgm:spPr/>
    </dgm:pt>
    <dgm:pt modelId="{79CD0163-D6D9-C14D-831B-063B66A1DA31}" type="pres">
      <dgm:prSet presAssocID="{408913BD-CC2D-4CE3-8C37-564BEE40D21D}" presName="bgRect" presStyleLbl="bgAccFollowNode1" presStyleIdx="1" presStyleCnt="4"/>
      <dgm:spPr/>
      <dgm:t>
        <a:bodyPr/>
        <a:lstStyle/>
        <a:p>
          <a:endParaRPr lang="en-US"/>
        </a:p>
      </dgm:t>
    </dgm:pt>
    <dgm:pt modelId="{ABBF01A4-A50C-3147-867D-BC0E2F290365}" type="pres">
      <dgm:prSet presAssocID="{73EF393C-F03A-4A56-8EA8-4150DB20F914}" presName="sibTransNodeCircle" presStyleLbl="alignNode1" presStyleIdx="2" presStyleCnt="8">
        <dgm:presLayoutVars>
          <dgm:chMax val="0"/>
          <dgm:bulletEnabled/>
        </dgm:presLayoutVars>
      </dgm:prSet>
      <dgm:spPr/>
      <dgm:t>
        <a:bodyPr/>
        <a:lstStyle/>
        <a:p>
          <a:endParaRPr lang="en-US"/>
        </a:p>
      </dgm:t>
    </dgm:pt>
    <dgm:pt modelId="{3377CA29-672C-934C-9B9B-65A2289AE76F}" type="pres">
      <dgm:prSet presAssocID="{408913BD-CC2D-4CE3-8C37-564BEE40D21D}" presName="bottomLine" presStyleLbl="alignNode1" presStyleIdx="3" presStyleCnt="8">
        <dgm:presLayoutVars/>
      </dgm:prSet>
      <dgm:spPr/>
    </dgm:pt>
    <dgm:pt modelId="{18C26118-D6B4-1048-8E41-F757F883A64D}" type="pres">
      <dgm:prSet presAssocID="{408913BD-CC2D-4CE3-8C37-564BEE40D21D}" presName="nodeText" presStyleLbl="bgAccFollowNode1" presStyleIdx="1" presStyleCnt="4">
        <dgm:presLayoutVars>
          <dgm:bulletEnabled val="1"/>
        </dgm:presLayoutVars>
      </dgm:prSet>
      <dgm:spPr/>
      <dgm:t>
        <a:bodyPr/>
        <a:lstStyle/>
        <a:p>
          <a:endParaRPr lang="en-US"/>
        </a:p>
      </dgm:t>
    </dgm:pt>
    <dgm:pt modelId="{D1A19431-B254-7D45-BA7A-08287967E8D1}" type="pres">
      <dgm:prSet presAssocID="{73EF393C-F03A-4A56-8EA8-4150DB20F914}" presName="sibTrans" presStyleCnt="0"/>
      <dgm:spPr/>
    </dgm:pt>
    <dgm:pt modelId="{A7C07973-0CFD-3A4D-8798-DB4C495124B3}" type="pres">
      <dgm:prSet presAssocID="{E8BB4D8F-7EA0-4552-8A12-C340B65398B2}" presName="compositeNode" presStyleCnt="0">
        <dgm:presLayoutVars>
          <dgm:bulletEnabled val="1"/>
        </dgm:presLayoutVars>
      </dgm:prSet>
      <dgm:spPr/>
    </dgm:pt>
    <dgm:pt modelId="{E1CE9839-2411-3E4C-AACB-5374FAD33CF0}" type="pres">
      <dgm:prSet presAssocID="{E8BB4D8F-7EA0-4552-8A12-C340B65398B2}" presName="bgRect" presStyleLbl="bgAccFollowNode1" presStyleIdx="2" presStyleCnt="4"/>
      <dgm:spPr/>
      <dgm:t>
        <a:bodyPr/>
        <a:lstStyle/>
        <a:p>
          <a:endParaRPr lang="en-US"/>
        </a:p>
      </dgm:t>
    </dgm:pt>
    <dgm:pt modelId="{70E22EAF-4365-E745-8018-CA3D46823D2E}" type="pres">
      <dgm:prSet presAssocID="{A366004E-FFBA-4CE3-8C36-852E29A99E88}" presName="sibTransNodeCircle" presStyleLbl="alignNode1" presStyleIdx="4" presStyleCnt="8">
        <dgm:presLayoutVars>
          <dgm:chMax val="0"/>
          <dgm:bulletEnabled/>
        </dgm:presLayoutVars>
      </dgm:prSet>
      <dgm:spPr/>
      <dgm:t>
        <a:bodyPr/>
        <a:lstStyle/>
        <a:p>
          <a:endParaRPr lang="en-US"/>
        </a:p>
      </dgm:t>
    </dgm:pt>
    <dgm:pt modelId="{1B461346-3CF9-2C41-8DE1-E0B675E480DB}" type="pres">
      <dgm:prSet presAssocID="{E8BB4D8F-7EA0-4552-8A12-C340B65398B2}" presName="bottomLine" presStyleLbl="alignNode1" presStyleIdx="5" presStyleCnt="8">
        <dgm:presLayoutVars/>
      </dgm:prSet>
      <dgm:spPr/>
    </dgm:pt>
    <dgm:pt modelId="{AE2075F3-C585-D844-AF31-2E391CC99129}" type="pres">
      <dgm:prSet presAssocID="{E8BB4D8F-7EA0-4552-8A12-C340B65398B2}" presName="nodeText" presStyleLbl="bgAccFollowNode1" presStyleIdx="2" presStyleCnt="4">
        <dgm:presLayoutVars>
          <dgm:bulletEnabled val="1"/>
        </dgm:presLayoutVars>
      </dgm:prSet>
      <dgm:spPr/>
      <dgm:t>
        <a:bodyPr/>
        <a:lstStyle/>
        <a:p>
          <a:endParaRPr lang="en-US"/>
        </a:p>
      </dgm:t>
    </dgm:pt>
    <dgm:pt modelId="{065F0907-1BC8-5F4B-BA1A-B400D4A6FF59}" type="pres">
      <dgm:prSet presAssocID="{A366004E-FFBA-4CE3-8C36-852E29A99E88}" presName="sibTrans" presStyleCnt="0"/>
      <dgm:spPr/>
    </dgm:pt>
    <dgm:pt modelId="{00F009B8-6477-F74F-A8EB-32ACEB4CB080}" type="pres">
      <dgm:prSet presAssocID="{07998C46-2339-4017-A59F-ABF870E3BF65}" presName="compositeNode" presStyleCnt="0">
        <dgm:presLayoutVars>
          <dgm:bulletEnabled val="1"/>
        </dgm:presLayoutVars>
      </dgm:prSet>
      <dgm:spPr/>
    </dgm:pt>
    <dgm:pt modelId="{E88F14BA-46CF-AE43-8676-E56AB2FCD57D}" type="pres">
      <dgm:prSet presAssocID="{07998C46-2339-4017-A59F-ABF870E3BF65}" presName="bgRect" presStyleLbl="bgAccFollowNode1" presStyleIdx="3" presStyleCnt="4"/>
      <dgm:spPr/>
      <dgm:t>
        <a:bodyPr/>
        <a:lstStyle/>
        <a:p>
          <a:endParaRPr lang="en-US"/>
        </a:p>
      </dgm:t>
    </dgm:pt>
    <dgm:pt modelId="{77AECAE1-298E-0E40-8AD6-8439A5E9A7DB}" type="pres">
      <dgm:prSet presAssocID="{7FF2EA01-74DF-4F1A-B02F-578A0DDF9FA5}" presName="sibTransNodeCircle" presStyleLbl="alignNode1" presStyleIdx="6" presStyleCnt="8">
        <dgm:presLayoutVars>
          <dgm:chMax val="0"/>
          <dgm:bulletEnabled/>
        </dgm:presLayoutVars>
      </dgm:prSet>
      <dgm:spPr/>
      <dgm:t>
        <a:bodyPr/>
        <a:lstStyle/>
        <a:p>
          <a:endParaRPr lang="en-US"/>
        </a:p>
      </dgm:t>
    </dgm:pt>
    <dgm:pt modelId="{A5BA574A-A370-F64C-A4DC-A85A433D993B}" type="pres">
      <dgm:prSet presAssocID="{07998C46-2339-4017-A59F-ABF870E3BF65}" presName="bottomLine" presStyleLbl="alignNode1" presStyleIdx="7" presStyleCnt="8">
        <dgm:presLayoutVars/>
      </dgm:prSet>
      <dgm:spPr/>
    </dgm:pt>
    <dgm:pt modelId="{9D50B314-3F3A-9645-9D99-6A75D6D7FCAF}" type="pres">
      <dgm:prSet presAssocID="{07998C46-2339-4017-A59F-ABF870E3BF65}" presName="nodeText" presStyleLbl="bgAccFollowNode1" presStyleIdx="3" presStyleCnt="4">
        <dgm:presLayoutVars>
          <dgm:bulletEnabled val="1"/>
        </dgm:presLayoutVars>
      </dgm:prSet>
      <dgm:spPr/>
      <dgm:t>
        <a:bodyPr/>
        <a:lstStyle/>
        <a:p>
          <a:endParaRPr lang="en-US"/>
        </a:p>
      </dgm:t>
    </dgm:pt>
  </dgm:ptLst>
  <dgm:cxnLst>
    <dgm:cxn modelId="{3032E23C-5112-4B8C-A42F-5ACB59E3234C}" srcId="{6EBF1AFF-A4BD-4C86-A30A-86EAB551FBDE}" destId="{408913BD-CC2D-4CE3-8C37-564BEE40D21D}" srcOrd="1" destOrd="0" parTransId="{1BDC6409-A21C-4CDE-886B-B9F9C509B597}" sibTransId="{73EF393C-F03A-4A56-8EA8-4150DB20F914}"/>
    <dgm:cxn modelId="{30F39E8D-F6D8-2C48-A7DC-A8AC2D00E1A9}" type="presOf" srcId="{E818FCE0-AC67-4D12-8E0C-EE26E8B1E7AC}" destId="{02C07A1E-6C5C-0B49-B557-32F2B23D10AB}" srcOrd="1" destOrd="0" presId="urn:microsoft.com/office/officeart/2016/7/layout/BasicLinearProcessNumbered"/>
    <dgm:cxn modelId="{2E843046-B267-034E-ACB2-43FE1DCBBB91}" type="presOf" srcId="{E8BB4D8F-7EA0-4552-8A12-C340B65398B2}" destId="{E1CE9839-2411-3E4C-AACB-5374FAD33CF0}" srcOrd="0" destOrd="0" presId="urn:microsoft.com/office/officeart/2016/7/layout/BasicLinearProcessNumbered"/>
    <dgm:cxn modelId="{16A93287-F5DB-455D-A784-0DEC2CDB4483}" srcId="{6EBF1AFF-A4BD-4C86-A30A-86EAB551FBDE}" destId="{E8BB4D8F-7EA0-4552-8A12-C340B65398B2}" srcOrd="2" destOrd="0" parTransId="{7E5CAC8C-4951-482A-8B71-596F5F25A157}" sibTransId="{A366004E-FFBA-4CE3-8C36-852E29A99E88}"/>
    <dgm:cxn modelId="{43826C78-9E32-4E6B-8E0C-0A21920B7E7E}" srcId="{6EBF1AFF-A4BD-4C86-A30A-86EAB551FBDE}" destId="{07998C46-2339-4017-A59F-ABF870E3BF65}" srcOrd="3" destOrd="0" parTransId="{D7EE4004-2EB9-4C46-9611-13C4317D85FC}" sibTransId="{7FF2EA01-74DF-4F1A-B02F-578A0DDF9FA5}"/>
    <dgm:cxn modelId="{58D4FBB0-D6C6-944B-A7EF-0E92E2F7E9A6}" type="presOf" srcId="{E818FCE0-AC67-4D12-8E0C-EE26E8B1E7AC}" destId="{8970F23D-FB6D-D64C-BC62-2A12987BC902}" srcOrd="0" destOrd="0" presId="urn:microsoft.com/office/officeart/2016/7/layout/BasicLinearProcessNumbered"/>
    <dgm:cxn modelId="{976C1B93-0FE7-4974-84B5-125EA71EBFE1}" srcId="{6EBF1AFF-A4BD-4C86-A30A-86EAB551FBDE}" destId="{E818FCE0-AC67-4D12-8E0C-EE26E8B1E7AC}" srcOrd="0" destOrd="0" parTransId="{6DCC35A8-2854-4B21-9C49-AF04F1DFE39B}" sibTransId="{801DA6CF-90D2-4EB1-AF20-CEC62C544574}"/>
    <dgm:cxn modelId="{98F1167D-D2F4-7D4E-A51D-A2BEE7D4EFBE}" type="presOf" srcId="{07998C46-2339-4017-A59F-ABF870E3BF65}" destId="{9D50B314-3F3A-9645-9D99-6A75D6D7FCAF}" srcOrd="1" destOrd="0" presId="urn:microsoft.com/office/officeart/2016/7/layout/BasicLinearProcessNumbered"/>
    <dgm:cxn modelId="{92B92D52-B05E-624D-833F-5C98B575DC92}" type="presOf" srcId="{7FF2EA01-74DF-4F1A-B02F-578A0DDF9FA5}" destId="{77AECAE1-298E-0E40-8AD6-8439A5E9A7DB}" srcOrd="0" destOrd="0" presId="urn:microsoft.com/office/officeart/2016/7/layout/BasicLinearProcessNumbered"/>
    <dgm:cxn modelId="{9BDDB4FB-3F8F-AC4A-A0B2-C5961E36721D}" type="presOf" srcId="{408913BD-CC2D-4CE3-8C37-564BEE40D21D}" destId="{79CD0163-D6D9-C14D-831B-063B66A1DA31}" srcOrd="0" destOrd="0" presId="urn:microsoft.com/office/officeart/2016/7/layout/BasicLinearProcessNumbered"/>
    <dgm:cxn modelId="{BD55AEE0-762D-744D-9212-82D219666E7A}" type="presOf" srcId="{801DA6CF-90D2-4EB1-AF20-CEC62C544574}" destId="{9D6912EA-5DB8-2344-A31F-269F0B1CF8E6}" srcOrd="0" destOrd="0" presId="urn:microsoft.com/office/officeart/2016/7/layout/BasicLinearProcessNumbered"/>
    <dgm:cxn modelId="{029A9ADE-8F2D-624E-810C-E195B36073AC}" type="presOf" srcId="{E8BB4D8F-7EA0-4552-8A12-C340B65398B2}" destId="{AE2075F3-C585-D844-AF31-2E391CC99129}" srcOrd="1" destOrd="0" presId="urn:microsoft.com/office/officeart/2016/7/layout/BasicLinearProcessNumbered"/>
    <dgm:cxn modelId="{F4F5933F-6E1F-704F-ADF3-08D367B071C3}" type="presOf" srcId="{6EBF1AFF-A4BD-4C86-A30A-86EAB551FBDE}" destId="{2600541C-D257-9847-A9A8-AE858EE2B904}" srcOrd="0" destOrd="0" presId="urn:microsoft.com/office/officeart/2016/7/layout/BasicLinearProcessNumbered"/>
    <dgm:cxn modelId="{BF463E96-0920-2443-A80B-95B4C4F3727A}" type="presOf" srcId="{73EF393C-F03A-4A56-8EA8-4150DB20F914}" destId="{ABBF01A4-A50C-3147-867D-BC0E2F290365}" srcOrd="0" destOrd="0" presId="urn:microsoft.com/office/officeart/2016/7/layout/BasicLinearProcessNumbered"/>
    <dgm:cxn modelId="{73B5B904-7F1B-3944-B675-BEC2DA59346D}" type="presOf" srcId="{07998C46-2339-4017-A59F-ABF870E3BF65}" destId="{E88F14BA-46CF-AE43-8676-E56AB2FCD57D}" srcOrd="0" destOrd="0" presId="urn:microsoft.com/office/officeart/2016/7/layout/BasicLinearProcessNumbered"/>
    <dgm:cxn modelId="{26540BB5-FB09-D84E-8109-A4E9A4CF65C3}" type="presOf" srcId="{408913BD-CC2D-4CE3-8C37-564BEE40D21D}" destId="{18C26118-D6B4-1048-8E41-F757F883A64D}" srcOrd="1" destOrd="0" presId="urn:microsoft.com/office/officeart/2016/7/layout/BasicLinearProcessNumbered"/>
    <dgm:cxn modelId="{D3111C7D-15E1-5543-A229-A476B5E45298}" type="presOf" srcId="{A366004E-FFBA-4CE3-8C36-852E29A99E88}" destId="{70E22EAF-4365-E745-8018-CA3D46823D2E}" srcOrd="0" destOrd="0" presId="urn:microsoft.com/office/officeart/2016/7/layout/BasicLinearProcessNumbered"/>
    <dgm:cxn modelId="{1C936135-6492-0C4D-9CF7-3DC9A623567D}" type="presParOf" srcId="{2600541C-D257-9847-A9A8-AE858EE2B904}" destId="{53F13407-6CDF-1140-8248-E32B4C95AFEE}" srcOrd="0" destOrd="0" presId="urn:microsoft.com/office/officeart/2016/7/layout/BasicLinearProcessNumbered"/>
    <dgm:cxn modelId="{CA16A0FF-ABBC-3C4C-9C07-06E764C733B4}" type="presParOf" srcId="{53F13407-6CDF-1140-8248-E32B4C95AFEE}" destId="{8970F23D-FB6D-D64C-BC62-2A12987BC902}" srcOrd="0" destOrd="0" presId="urn:microsoft.com/office/officeart/2016/7/layout/BasicLinearProcessNumbered"/>
    <dgm:cxn modelId="{D4364CC8-0C22-494D-A347-A97D681AC7A0}" type="presParOf" srcId="{53F13407-6CDF-1140-8248-E32B4C95AFEE}" destId="{9D6912EA-5DB8-2344-A31F-269F0B1CF8E6}" srcOrd="1" destOrd="0" presId="urn:microsoft.com/office/officeart/2016/7/layout/BasicLinearProcessNumbered"/>
    <dgm:cxn modelId="{2266B80E-FB31-7D49-8C42-764B3BAA4BD1}" type="presParOf" srcId="{53F13407-6CDF-1140-8248-E32B4C95AFEE}" destId="{09ECC563-386F-E947-9855-E6C6EA643A49}" srcOrd="2" destOrd="0" presId="urn:microsoft.com/office/officeart/2016/7/layout/BasicLinearProcessNumbered"/>
    <dgm:cxn modelId="{D57AB57E-DE39-424C-96A6-D58D682A2ED8}" type="presParOf" srcId="{53F13407-6CDF-1140-8248-E32B4C95AFEE}" destId="{02C07A1E-6C5C-0B49-B557-32F2B23D10AB}" srcOrd="3" destOrd="0" presId="urn:microsoft.com/office/officeart/2016/7/layout/BasicLinearProcessNumbered"/>
    <dgm:cxn modelId="{4243DB4A-1A8E-4849-95B0-42FCE21D9EAB}" type="presParOf" srcId="{2600541C-D257-9847-A9A8-AE858EE2B904}" destId="{D1B745FF-4287-0B47-91E6-ECBE47DB244C}" srcOrd="1" destOrd="0" presId="urn:microsoft.com/office/officeart/2016/7/layout/BasicLinearProcessNumbered"/>
    <dgm:cxn modelId="{D462DE70-663F-7442-9B59-BFBF1E21BC3F}" type="presParOf" srcId="{2600541C-D257-9847-A9A8-AE858EE2B904}" destId="{21FD9CF0-11C9-AC43-BB50-768D8A4981EF}" srcOrd="2" destOrd="0" presId="urn:microsoft.com/office/officeart/2016/7/layout/BasicLinearProcessNumbered"/>
    <dgm:cxn modelId="{1B9850FD-7F96-F84D-8341-B04F2C909416}" type="presParOf" srcId="{21FD9CF0-11C9-AC43-BB50-768D8A4981EF}" destId="{79CD0163-D6D9-C14D-831B-063B66A1DA31}" srcOrd="0" destOrd="0" presId="urn:microsoft.com/office/officeart/2016/7/layout/BasicLinearProcessNumbered"/>
    <dgm:cxn modelId="{88255099-84D2-8D49-894C-B54733CF6F67}" type="presParOf" srcId="{21FD9CF0-11C9-AC43-BB50-768D8A4981EF}" destId="{ABBF01A4-A50C-3147-867D-BC0E2F290365}" srcOrd="1" destOrd="0" presId="urn:microsoft.com/office/officeart/2016/7/layout/BasicLinearProcessNumbered"/>
    <dgm:cxn modelId="{4358F145-C70F-E040-B8F8-46D901A0F5A7}" type="presParOf" srcId="{21FD9CF0-11C9-AC43-BB50-768D8A4981EF}" destId="{3377CA29-672C-934C-9B9B-65A2289AE76F}" srcOrd="2" destOrd="0" presId="urn:microsoft.com/office/officeart/2016/7/layout/BasicLinearProcessNumbered"/>
    <dgm:cxn modelId="{8FCB6315-C6A9-5A4D-A5D5-EB4FE7BDB643}" type="presParOf" srcId="{21FD9CF0-11C9-AC43-BB50-768D8A4981EF}" destId="{18C26118-D6B4-1048-8E41-F757F883A64D}" srcOrd="3" destOrd="0" presId="urn:microsoft.com/office/officeart/2016/7/layout/BasicLinearProcessNumbered"/>
    <dgm:cxn modelId="{A11E4C7D-6D23-DB44-A987-FACB5D6F3167}" type="presParOf" srcId="{2600541C-D257-9847-A9A8-AE858EE2B904}" destId="{D1A19431-B254-7D45-BA7A-08287967E8D1}" srcOrd="3" destOrd="0" presId="urn:microsoft.com/office/officeart/2016/7/layout/BasicLinearProcessNumbered"/>
    <dgm:cxn modelId="{88DFD7CA-059E-4341-8A84-8B9AD08FAB0B}" type="presParOf" srcId="{2600541C-D257-9847-A9A8-AE858EE2B904}" destId="{A7C07973-0CFD-3A4D-8798-DB4C495124B3}" srcOrd="4" destOrd="0" presId="urn:microsoft.com/office/officeart/2016/7/layout/BasicLinearProcessNumbered"/>
    <dgm:cxn modelId="{B712D1E5-3701-774D-BA17-F2A54F455335}" type="presParOf" srcId="{A7C07973-0CFD-3A4D-8798-DB4C495124B3}" destId="{E1CE9839-2411-3E4C-AACB-5374FAD33CF0}" srcOrd="0" destOrd="0" presId="urn:microsoft.com/office/officeart/2016/7/layout/BasicLinearProcessNumbered"/>
    <dgm:cxn modelId="{14FC9EE8-BD2C-A74E-9A24-8EE3FDF2D9E8}" type="presParOf" srcId="{A7C07973-0CFD-3A4D-8798-DB4C495124B3}" destId="{70E22EAF-4365-E745-8018-CA3D46823D2E}" srcOrd="1" destOrd="0" presId="urn:microsoft.com/office/officeart/2016/7/layout/BasicLinearProcessNumbered"/>
    <dgm:cxn modelId="{014780D3-470C-5C47-994F-9CFAF4395EBD}" type="presParOf" srcId="{A7C07973-0CFD-3A4D-8798-DB4C495124B3}" destId="{1B461346-3CF9-2C41-8DE1-E0B675E480DB}" srcOrd="2" destOrd="0" presId="urn:microsoft.com/office/officeart/2016/7/layout/BasicLinearProcessNumbered"/>
    <dgm:cxn modelId="{E93FAD6F-2CE4-BD47-940F-A5D7FAE759C7}" type="presParOf" srcId="{A7C07973-0CFD-3A4D-8798-DB4C495124B3}" destId="{AE2075F3-C585-D844-AF31-2E391CC99129}" srcOrd="3" destOrd="0" presId="urn:microsoft.com/office/officeart/2016/7/layout/BasicLinearProcessNumbered"/>
    <dgm:cxn modelId="{B3507BE4-2692-9B45-9D3E-49352ABBACA5}" type="presParOf" srcId="{2600541C-D257-9847-A9A8-AE858EE2B904}" destId="{065F0907-1BC8-5F4B-BA1A-B400D4A6FF59}" srcOrd="5" destOrd="0" presId="urn:microsoft.com/office/officeart/2016/7/layout/BasicLinearProcessNumbered"/>
    <dgm:cxn modelId="{0C70749F-A6DA-F147-BCD6-B1BDD8EF4712}" type="presParOf" srcId="{2600541C-D257-9847-A9A8-AE858EE2B904}" destId="{00F009B8-6477-F74F-A8EB-32ACEB4CB080}" srcOrd="6" destOrd="0" presId="urn:microsoft.com/office/officeart/2016/7/layout/BasicLinearProcessNumbered"/>
    <dgm:cxn modelId="{4EDD0A44-A052-CE4A-8A32-4887FFCC1F2A}" type="presParOf" srcId="{00F009B8-6477-F74F-A8EB-32ACEB4CB080}" destId="{E88F14BA-46CF-AE43-8676-E56AB2FCD57D}" srcOrd="0" destOrd="0" presId="urn:microsoft.com/office/officeart/2016/7/layout/BasicLinearProcessNumbered"/>
    <dgm:cxn modelId="{53BD6CC0-EB6B-9840-B0C8-F11749B5EEE7}" type="presParOf" srcId="{00F009B8-6477-F74F-A8EB-32ACEB4CB080}" destId="{77AECAE1-298E-0E40-8AD6-8439A5E9A7DB}" srcOrd="1" destOrd="0" presId="urn:microsoft.com/office/officeart/2016/7/layout/BasicLinearProcessNumbered"/>
    <dgm:cxn modelId="{A28FA43B-17A4-8343-BDAF-9C2D4808A28C}" type="presParOf" srcId="{00F009B8-6477-F74F-A8EB-32ACEB4CB080}" destId="{A5BA574A-A370-F64C-A4DC-A85A433D993B}" srcOrd="2" destOrd="0" presId="urn:microsoft.com/office/officeart/2016/7/layout/BasicLinearProcessNumbered"/>
    <dgm:cxn modelId="{E974F015-2235-1F40-B754-1563E73F3084}" type="presParOf" srcId="{00F009B8-6477-F74F-A8EB-32ACEB4CB080}" destId="{9D50B314-3F3A-9645-9D99-6A75D6D7FCAF}"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CF7DBB-B281-4C9F-8D7C-6E88EBCC6F0F}" type="doc">
      <dgm:prSet loTypeId="urn:microsoft.com/office/officeart/2016/7/layout/BasicLinearProcessNumbered" loCatId="process" qsTypeId="urn:microsoft.com/office/officeart/2005/8/quickstyle/simple2" qsCatId="simple" csTypeId="urn:microsoft.com/office/officeart/2005/8/colors/accent3_2" csCatId="accent3" phldr="1"/>
      <dgm:spPr/>
      <dgm:t>
        <a:bodyPr/>
        <a:lstStyle/>
        <a:p>
          <a:endParaRPr lang="en-US"/>
        </a:p>
      </dgm:t>
    </dgm:pt>
    <dgm:pt modelId="{DB7B9C62-E7C6-431E-8BFE-83B049C5FA24}">
      <dgm:prSet/>
      <dgm:spPr/>
      <dgm:t>
        <a:bodyPr/>
        <a:lstStyle/>
        <a:p>
          <a:r>
            <a:rPr lang="en-US"/>
            <a:t>Implemented an open source library for FAB buttons</a:t>
          </a:r>
        </a:p>
      </dgm:t>
    </dgm:pt>
    <dgm:pt modelId="{EFBE70CB-3750-4EA5-8C68-4E5B70C0D47C}" type="parTrans" cxnId="{FD08A4BF-38CE-490F-B05F-1CFAD5361077}">
      <dgm:prSet/>
      <dgm:spPr/>
      <dgm:t>
        <a:bodyPr/>
        <a:lstStyle/>
        <a:p>
          <a:endParaRPr lang="en-US"/>
        </a:p>
      </dgm:t>
    </dgm:pt>
    <dgm:pt modelId="{38CECF73-73E4-4C97-9B94-08423534186D}" type="sibTrans" cxnId="{FD08A4BF-38CE-490F-B05F-1CFAD5361077}">
      <dgm:prSet phldrT="1" phldr="0"/>
      <dgm:spPr/>
      <dgm:t>
        <a:bodyPr/>
        <a:lstStyle/>
        <a:p>
          <a:r>
            <a:rPr lang="en-US"/>
            <a:t>1</a:t>
          </a:r>
        </a:p>
      </dgm:t>
    </dgm:pt>
    <dgm:pt modelId="{61EBC96A-2EB2-4076-9744-6EA677EC012F}">
      <dgm:prSet/>
      <dgm:spPr/>
      <dgm:t>
        <a:bodyPr/>
        <a:lstStyle/>
        <a:p>
          <a:r>
            <a:rPr lang="en-US" dirty="0"/>
            <a:t>Deprecated the contact tab from our tab host and move the remaining buttons to a different fragment</a:t>
          </a:r>
        </a:p>
      </dgm:t>
    </dgm:pt>
    <dgm:pt modelId="{540FBE2A-61E1-4330-8042-71C47D88FE18}" type="parTrans" cxnId="{984DEB69-D66F-4B75-8C95-D458D92FDBD6}">
      <dgm:prSet/>
      <dgm:spPr/>
      <dgm:t>
        <a:bodyPr/>
        <a:lstStyle/>
        <a:p>
          <a:endParaRPr lang="en-US"/>
        </a:p>
      </dgm:t>
    </dgm:pt>
    <dgm:pt modelId="{DEA54048-8143-4FA5-A5E4-14359B63C445}" type="sibTrans" cxnId="{984DEB69-D66F-4B75-8C95-D458D92FDBD6}">
      <dgm:prSet phldrT="2" phldr="0"/>
      <dgm:spPr/>
      <dgm:t>
        <a:bodyPr/>
        <a:lstStyle/>
        <a:p>
          <a:r>
            <a:rPr lang="en-US" dirty="0"/>
            <a:t>2</a:t>
          </a:r>
        </a:p>
      </dgm:t>
    </dgm:pt>
    <dgm:pt modelId="{C52629F1-36DB-5C4C-BD03-A1EBC286B3FF}">
      <dgm:prSet/>
      <dgm:spPr/>
      <dgm:t>
        <a:bodyPr/>
        <a:lstStyle/>
        <a:p>
          <a:r>
            <a:rPr lang="en-US" dirty="0" smtClean="0"/>
            <a:t>Managed to pass information needed in between fragments.</a:t>
          </a:r>
          <a:endParaRPr lang="en-US" dirty="0"/>
        </a:p>
      </dgm:t>
    </dgm:pt>
    <dgm:pt modelId="{6BD71832-D485-8548-947C-B75AFED25603}" type="parTrans" cxnId="{316730E9-AED0-3E45-8833-B4A683096ACE}">
      <dgm:prSet/>
      <dgm:spPr/>
      <dgm:t>
        <a:bodyPr/>
        <a:lstStyle/>
        <a:p>
          <a:endParaRPr lang="en-US"/>
        </a:p>
      </dgm:t>
    </dgm:pt>
    <dgm:pt modelId="{E7F862A2-F752-AD4F-AEA4-C149B981BDD5}" type="sibTrans" cxnId="{316730E9-AED0-3E45-8833-B4A683096ACE}">
      <dgm:prSet/>
      <dgm:spPr/>
      <dgm:t>
        <a:bodyPr/>
        <a:lstStyle/>
        <a:p>
          <a:r>
            <a:rPr lang="en-US" dirty="0" smtClean="0"/>
            <a:t>3</a:t>
          </a:r>
          <a:endParaRPr lang="en-US" dirty="0"/>
        </a:p>
      </dgm:t>
    </dgm:pt>
    <dgm:pt modelId="{FEA203F0-B3D1-B64C-8A4D-B2FFCAAF033D}" type="pres">
      <dgm:prSet presAssocID="{72CF7DBB-B281-4C9F-8D7C-6E88EBCC6F0F}" presName="Name0" presStyleCnt="0">
        <dgm:presLayoutVars>
          <dgm:animLvl val="lvl"/>
          <dgm:resizeHandles val="exact"/>
        </dgm:presLayoutVars>
      </dgm:prSet>
      <dgm:spPr/>
      <dgm:t>
        <a:bodyPr/>
        <a:lstStyle/>
        <a:p>
          <a:endParaRPr lang="en-US"/>
        </a:p>
      </dgm:t>
    </dgm:pt>
    <dgm:pt modelId="{0D5F1D95-1CC5-334B-8843-B66E32875E95}" type="pres">
      <dgm:prSet presAssocID="{DB7B9C62-E7C6-431E-8BFE-83B049C5FA24}" presName="compositeNode" presStyleCnt="0">
        <dgm:presLayoutVars>
          <dgm:bulletEnabled val="1"/>
        </dgm:presLayoutVars>
      </dgm:prSet>
      <dgm:spPr/>
    </dgm:pt>
    <dgm:pt modelId="{F2BF54A3-DB5C-1549-B46D-68986F46BB17}" type="pres">
      <dgm:prSet presAssocID="{DB7B9C62-E7C6-431E-8BFE-83B049C5FA24}" presName="bgRect" presStyleLbl="bgAccFollowNode1" presStyleIdx="0" presStyleCnt="3"/>
      <dgm:spPr/>
      <dgm:t>
        <a:bodyPr/>
        <a:lstStyle/>
        <a:p>
          <a:endParaRPr lang="en-US"/>
        </a:p>
      </dgm:t>
    </dgm:pt>
    <dgm:pt modelId="{DDC79B3F-81A4-8549-AF12-F8B2D66EC343}" type="pres">
      <dgm:prSet presAssocID="{38CECF73-73E4-4C97-9B94-08423534186D}" presName="sibTransNodeCircle" presStyleLbl="alignNode1" presStyleIdx="0" presStyleCnt="6">
        <dgm:presLayoutVars>
          <dgm:chMax val="0"/>
          <dgm:bulletEnabled/>
        </dgm:presLayoutVars>
      </dgm:prSet>
      <dgm:spPr/>
      <dgm:t>
        <a:bodyPr/>
        <a:lstStyle/>
        <a:p>
          <a:endParaRPr lang="en-US"/>
        </a:p>
      </dgm:t>
    </dgm:pt>
    <dgm:pt modelId="{8677EAE5-A780-5D4E-BEDF-C149675FFD52}" type="pres">
      <dgm:prSet presAssocID="{DB7B9C62-E7C6-431E-8BFE-83B049C5FA24}" presName="bottomLine" presStyleLbl="alignNode1" presStyleIdx="1" presStyleCnt="6">
        <dgm:presLayoutVars/>
      </dgm:prSet>
      <dgm:spPr/>
    </dgm:pt>
    <dgm:pt modelId="{548D6220-9FA3-EA47-B694-D3B6D6C1F09B}" type="pres">
      <dgm:prSet presAssocID="{DB7B9C62-E7C6-431E-8BFE-83B049C5FA24}" presName="nodeText" presStyleLbl="bgAccFollowNode1" presStyleIdx="0" presStyleCnt="3">
        <dgm:presLayoutVars>
          <dgm:bulletEnabled val="1"/>
        </dgm:presLayoutVars>
      </dgm:prSet>
      <dgm:spPr/>
      <dgm:t>
        <a:bodyPr/>
        <a:lstStyle/>
        <a:p>
          <a:endParaRPr lang="en-US"/>
        </a:p>
      </dgm:t>
    </dgm:pt>
    <dgm:pt modelId="{9C03A7B0-233A-4945-BCB2-544AD5E0AEE9}" type="pres">
      <dgm:prSet presAssocID="{38CECF73-73E4-4C97-9B94-08423534186D}" presName="sibTrans" presStyleCnt="0"/>
      <dgm:spPr/>
    </dgm:pt>
    <dgm:pt modelId="{511ED665-2A30-E441-BCB3-ACDDA62F61FB}" type="pres">
      <dgm:prSet presAssocID="{61EBC96A-2EB2-4076-9744-6EA677EC012F}" presName="compositeNode" presStyleCnt="0">
        <dgm:presLayoutVars>
          <dgm:bulletEnabled val="1"/>
        </dgm:presLayoutVars>
      </dgm:prSet>
      <dgm:spPr/>
    </dgm:pt>
    <dgm:pt modelId="{3A2F0DE8-6C2E-4845-AA77-429FA0E4E532}" type="pres">
      <dgm:prSet presAssocID="{61EBC96A-2EB2-4076-9744-6EA677EC012F}" presName="bgRect" presStyleLbl="bgAccFollowNode1" presStyleIdx="1" presStyleCnt="3"/>
      <dgm:spPr/>
      <dgm:t>
        <a:bodyPr/>
        <a:lstStyle/>
        <a:p>
          <a:endParaRPr lang="en-US"/>
        </a:p>
      </dgm:t>
    </dgm:pt>
    <dgm:pt modelId="{7B871F7B-7447-2F49-BBC2-394E35348BFE}" type="pres">
      <dgm:prSet presAssocID="{DEA54048-8143-4FA5-A5E4-14359B63C445}" presName="sibTransNodeCircle" presStyleLbl="alignNode1" presStyleIdx="2" presStyleCnt="6">
        <dgm:presLayoutVars>
          <dgm:chMax val="0"/>
          <dgm:bulletEnabled/>
        </dgm:presLayoutVars>
      </dgm:prSet>
      <dgm:spPr/>
      <dgm:t>
        <a:bodyPr/>
        <a:lstStyle/>
        <a:p>
          <a:endParaRPr lang="en-US"/>
        </a:p>
      </dgm:t>
    </dgm:pt>
    <dgm:pt modelId="{1E4D0FFC-292D-7845-83BF-8D22A0923754}" type="pres">
      <dgm:prSet presAssocID="{61EBC96A-2EB2-4076-9744-6EA677EC012F}" presName="bottomLine" presStyleLbl="alignNode1" presStyleIdx="3" presStyleCnt="6">
        <dgm:presLayoutVars/>
      </dgm:prSet>
      <dgm:spPr/>
    </dgm:pt>
    <dgm:pt modelId="{ECAED7CD-C03D-754D-9C6E-4DE6B4869BC0}" type="pres">
      <dgm:prSet presAssocID="{61EBC96A-2EB2-4076-9744-6EA677EC012F}" presName="nodeText" presStyleLbl="bgAccFollowNode1" presStyleIdx="1" presStyleCnt="3">
        <dgm:presLayoutVars>
          <dgm:bulletEnabled val="1"/>
        </dgm:presLayoutVars>
      </dgm:prSet>
      <dgm:spPr/>
      <dgm:t>
        <a:bodyPr/>
        <a:lstStyle/>
        <a:p>
          <a:endParaRPr lang="en-US"/>
        </a:p>
      </dgm:t>
    </dgm:pt>
    <dgm:pt modelId="{9D52B254-B376-904B-8C99-EAE52587DC95}" type="pres">
      <dgm:prSet presAssocID="{DEA54048-8143-4FA5-A5E4-14359B63C445}" presName="sibTrans" presStyleCnt="0"/>
      <dgm:spPr/>
    </dgm:pt>
    <dgm:pt modelId="{C8808E6E-8962-1243-962E-5FEAD123AD3C}" type="pres">
      <dgm:prSet presAssocID="{C52629F1-36DB-5C4C-BD03-A1EBC286B3FF}" presName="compositeNode" presStyleCnt="0">
        <dgm:presLayoutVars>
          <dgm:bulletEnabled val="1"/>
        </dgm:presLayoutVars>
      </dgm:prSet>
      <dgm:spPr/>
    </dgm:pt>
    <dgm:pt modelId="{07BEB3C8-BD35-E14A-A87C-303F723175CC}" type="pres">
      <dgm:prSet presAssocID="{C52629F1-36DB-5C4C-BD03-A1EBC286B3FF}" presName="bgRect" presStyleLbl="bgAccFollowNode1" presStyleIdx="2" presStyleCnt="3"/>
      <dgm:spPr/>
      <dgm:t>
        <a:bodyPr/>
        <a:lstStyle/>
        <a:p>
          <a:endParaRPr lang="en-US"/>
        </a:p>
      </dgm:t>
    </dgm:pt>
    <dgm:pt modelId="{36CB08E5-4749-0743-8137-DFD6DED6F0B5}" type="pres">
      <dgm:prSet presAssocID="{E7F862A2-F752-AD4F-AEA4-C149B981BDD5}" presName="sibTransNodeCircle" presStyleLbl="alignNode1" presStyleIdx="4" presStyleCnt="6">
        <dgm:presLayoutVars>
          <dgm:chMax val="0"/>
          <dgm:bulletEnabled/>
        </dgm:presLayoutVars>
      </dgm:prSet>
      <dgm:spPr/>
      <dgm:t>
        <a:bodyPr/>
        <a:lstStyle/>
        <a:p>
          <a:endParaRPr lang="en-US"/>
        </a:p>
      </dgm:t>
    </dgm:pt>
    <dgm:pt modelId="{5DFA7F66-B1E3-4542-B6A2-64DE4009B5BE}" type="pres">
      <dgm:prSet presAssocID="{C52629F1-36DB-5C4C-BD03-A1EBC286B3FF}" presName="bottomLine" presStyleLbl="alignNode1" presStyleIdx="5" presStyleCnt="6">
        <dgm:presLayoutVars/>
      </dgm:prSet>
      <dgm:spPr/>
    </dgm:pt>
    <dgm:pt modelId="{EDD77841-A6A6-5F46-9488-C0076AF07E13}" type="pres">
      <dgm:prSet presAssocID="{C52629F1-36DB-5C4C-BD03-A1EBC286B3FF}" presName="nodeText" presStyleLbl="bgAccFollowNode1" presStyleIdx="2" presStyleCnt="3">
        <dgm:presLayoutVars>
          <dgm:bulletEnabled val="1"/>
        </dgm:presLayoutVars>
      </dgm:prSet>
      <dgm:spPr/>
      <dgm:t>
        <a:bodyPr/>
        <a:lstStyle/>
        <a:p>
          <a:endParaRPr lang="en-US"/>
        </a:p>
      </dgm:t>
    </dgm:pt>
  </dgm:ptLst>
  <dgm:cxnLst>
    <dgm:cxn modelId="{DB31BEDF-30BC-1F4D-BBCF-BF652BE0EBA0}" type="presOf" srcId="{38CECF73-73E4-4C97-9B94-08423534186D}" destId="{DDC79B3F-81A4-8549-AF12-F8B2D66EC343}" srcOrd="0" destOrd="0" presId="urn:microsoft.com/office/officeart/2016/7/layout/BasicLinearProcessNumbered"/>
    <dgm:cxn modelId="{A52C01AC-756D-2245-B20E-37CE93390ABE}" type="presOf" srcId="{61EBC96A-2EB2-4076-9744-6EA677EC012F}" destId="{3A2F0DE8-6C2E-4845-AA77-429FA0E4E532}" srcOrd="0" destOrd="0" presId="urn:microsoft.com/office/officeart/2016/7/layout/BasicLinearProcessNumbered"/>
    <dgm:cxn modelId="{984DEB69-D66F-4B75-8C95-D458D92FDBD6}" srcId="{72CF7DBB-B281-4C9F-8D7C-6E88EBCC6F0F}" destId="{61EBC96A-2EB2-4076-9744-6EA677EC012F}" srcOrd="1" destOrd="0" parTransId="{540FBE2A-61E1-4330-8042-71C47D88FE18}" sibTransId="{DEA54048-8143-4FA5-A5E4-14359B63C445}"/>
    <dgm:cxn modelId="{50AE22F4-2BFB-5D48-B93F-E34903FD41C8}" type="presOf" srcId="{DB7B9C62-E7C6-431E-8BFE-83B049C5FA24}" destId="{F2BF54A3-DB5C-1549-B46D-68986F46BB17}" srcOrd="0" destOrd="0" presId="urn:microsoft.com/office/officeart/2016/7/layout/BasicLinearProcessNumbered"/>
    <dgm:cxn modelId="{D39357AF-9BB5-E943-ACC2-BB807B632ED0}" type="presOf" srcId="{61EBC96A-2EB2-4076-9744-6EA677EC012F}" destId="{ECAED7CD-C03D-754D-9C6E-4DE6B4869BC0}" srcOrd="1" destOrd="0" presId="urn:microsoft.com/office/officeart/2016/7/layout/BasicLinearProcessNumbered"/>
    <dgm:cxn modelId="{FD08A4BF-38CE-490F-B05F-1CFAD5361077}" srcId="{72CF7DBB-B281-4C9F-8D7C-6E88EBCC6F0F}" destId="{DB7B9C62-E7C6-431E-8BFE-83B049C5FA24}" srcOrd="0" destOrd="0" parTransId="{EFBE70CB-3750-4EA5-8C68-4E5B70C0D47C}" sibTransId="{38CECF73-73E4-4C97-9B94-08423534186D}"/>
    <dgm:cxn modelId="{00BEA23E-125B-6C49-B811-B87B35691AA0}" type="presOf" srcId="{72CF7DBB-B281-4C9F-8D7C-6E88EBCC6F0F}" destId="{FEA203F0-B3D1-B64C-8A4D-B2FFCAAF033D}" srcOrd="0" destOrd="0" presId="urn:microsoft.com/office/officeart/2016/7/layout/BasicLinearProcessNumbered"/>
    <dgm:cxn modelId="{316730E9-AED0-3E45-8833-B4A683096ACE}" srcId="{72CF7DBB-B281-4C9F-8D7C-6E88EBCC6F0F}" destId="{C52629F1-36DB-5C4C-BD03-A1EBC286B3FF}" srcOrd="2" destOrd="0" parTransId="{6BD71832-D485-8548-947C-B75AFED25603}" sibTransId="{E7F862A2-F752-AD4F-AEA4-C149B981BDD5}"/>
    <dgm:cxn modelId="{5685C035-3CE0-F641-A5A7-088CCC84FA0C}" type="presOf" srcId="{DB7B9C62-E7C6-431E-8BFE-83B049C5FA24}" destId="{548D6220-9FA3-EA47-B694-D3B6D6C1F09B}" srcOrd="1" destOrd="0" presId="urn:microsoft.com/office/officeart/2016/7/layout/BasicLinearProcessNumbered"/>
    <dgm:cxn modelId="{992C346C-E09B-1E44-9791-EF297EFFD1A4}" type="presOf" srcId="{C52629F1-36DB-5C4C-BD03-A1EBC286B3FF}" destId="{EDD77841-A6A6-5F46-9488-C0076AF07E13}" srcOrd="1" destOrd="0" presId="urn:microsoft.com/office/officeart/2016/7/layout/BasicLinearProcessNumbered"/>
    <dgm:cxn modelId="{D2DF67A6-8F4F-9744-8D26-2C438DF4E5D6}" type="presOf" srcId="{C52629F1-36DB-5C4C-BD03-A1EBC286B3FF}" destId="{07BEB3C8-BD35-E14A-A87C-303F723175CC}" srcOrd="0" destOrd="0" presId="urn:microsoft.com/office/officeart/2016/7/layout/BasicLinearProcessNumbered"/>
    <dgm:cxn modelId="{AC087FD4-FA01-AF4C-8DEC-785D69AC34C9}" type="presOf" srcId="{DEA54048-8143-4FA5-A5E4-14359B63C445}" destId="{7B871F7B-7447-2F49-BBC2-394E35348BFE}" srcOrd="0" destOrd="0" presId="urn:microsoft.com/office/officeart/2016/7/layout/BasicLinearProcessNumbered"/>
    <dgm:cxn modelId="{66B00B28-0599-564F-8A58-BAAE2358C9E3}" type="presOf" srcId="{E7F862A2-F752-AD4F-AEA4-C149B981BDD5}" destId="{36CB08E5-4749-0743-8137-DFD6DED6F0B5}" srcOrd="0" destOrd="0" presId="urn:microsoft.com/office/officeart/2016/7/layout/BasicLinearProcessNumbered"/>
    <dgm:cxn modelId="{1EE508FD-69E8-594C-BE48-C16DB3C956F6}" type="presParOf" srcId="{FEA203F0-B3D1-B64C-8A4D-B2FFCAAF033D}" destId="{0D5F1D95-1CC5-334B-8843-B66E32875E95}" srcOrd="0" destOrd="0" presId="urn:microsoft.com/office/officeart/2016/7/layout/BasicLinearProcessNumbered"/>
    <dgm:cxn modelId="{81E6C916-094A-EB44-9825-4F3E231D11F1}" type="presParOf" srcId="{0D5F1D95-1CC5-334B-8843-B66E32875E95}" destId="{F2BF54A3-DB5C-1549-B46D-68986F46BB17}" srcOrd="0" destOrd="0" presId="urn:microsoft.com/office/officeart/2016/7/layout/BasicLinearProcessNumbered"/>
    <dgm:cxn modelId="{0D54853B-1EE7-FD43-AABA-F53D291D76F3}" type="presParOf" srcId="{0D5F1D95-1CC5-334B-8843-B66E32875E95}" destId="{DDC79B3F-81A4-8549-AF12-F8B2D66EC343}" srcOrd="1" destOrd="0" presId="urn:microsoft.com/office/officeart/2016/7/layout/BasicLinearProcessNumbered"/>
    <dgm:cxn modelId="{63A0D7C8-F000-5E49-BB8E-93E1DA64C879}" type="presParOf" srcId="{0D5F1D95-1CC5-334B-8843-B66E32875E95}" destId="{8677EAE5-A780-5D4E-BEDF-C149675FFD52}" srcOrd="2" destOrd="0" presId="urn:microsoft.com/office/officeart/2016/7/layout/BasicLinearProcessNumbered"/>
    <dgm:cxn modelId="{871213F7-0E32-034F-85A8-04353225351C}" type="presParOf" srcId="{0D5F1D95-1CC5-334B-8843-B66E32875E95}" destId="{548D6220-9FA3-EA47-B694-D3B6D6C1F09B}" srcOrd="3" destOrd="0" presId="urn:microsoft.com/office/officeart/2016/7/layout/BasicLinearProcessNumbered"/>
    <dgm:cxn modelId="{58AB190B-A3A0-1A48-BBBE-939D385770AF}" type="presParOf" srcId="{FEA203F0-B3D1-B64C-8A4D-B2FFCAAF033D}" destId="{9C03A7B0-233A-4945-BCB2-544AD5E0AEE9}" srcOrd="1" destOrd="0" presId="urn:microsoft.com/office/officeart/2016/7/layout/BasicLinearProcessNumbered"/>
    <dgm:cxn modelId="{36C9551E-D4C3-BC46-9574-6CA679C5FBE7}" type="presParOf" srcId="{FEA203F0-B3D1-B64C-8A4D-B2FFCAAF033D}" destId="{511ED665-2A30-E441-BCB3-ACDDA62F61FB}" srcOrd="2" destOrd="0" presId="urn:microsoft.com/office/officeart/2016/7/layout/BasicLinearProcessNumbered"/>
    <dgm:cxn modelId="{62A5E789-6DB8-1F4B-BEF4-BBEBC2D658A9}" type="presParOf" srcId="{511ED665-2A30-E441-BCB3-ACDDA62F61FB}" destId="{3A2F0DE8-6C2E-4845-AA77-429FA0E4E532}" srcOrd="0" destOrd="0" presId="urn:microsoft.com/office/officeart/2016/7/layout/BasicLinearProcessNumbered"/>
    <dgm:cxn modelId="{F7B5F161-FF7D-E045-844A-79FFF611E664}" type="presParOf" srcId="{511ED665-2A30-E441-BCB3-ACDDA62F61FB}" destId="{7B871F7B-7447-2F49-BBC2-394E35348BFE}" srcOrd="1" destOrd="0" presId="urn:microsoft.com/office/officeart/2016/7/layout/BasicLinearProcessNumbered"/>
    <dgm:cxn modelId="{B9B33911-85B9-D843-AE49-4F50287A90A3}" type="presParOf" srcId="{511ED665-2A30-E441-BCB3-ACDDA62F61FB}" destId="{1E4D0FFC-292D-7845-83BF-8D22A0923754}" srcOrd="2" destOrd="0" presId="urn:microsoft.com/office/officeart/2016/7/layout/BasicLinearProcessNumbered"/>
    <dgm:cxn modelId="{945DAB0F-6DB2-3445-8896-30F0FD513F6E}" type="presParOf" srcId="{511ED665-2A30-E441-BCB3-ACDDA62F61FB}" destId="{ECAED7CD-C03D-754D-9C6E-4DE6B4869BC0}" srcOrd="3" destOrd="0" presId="urn:microsoft.com/office/officeart/2016/7/layout/BasicLinearProcessNumbered"/>
    <dgm:cxn modelId="{326BA04E-0C5A-9B44-A599-119C2E23B439}" type="presParOf" srcId="{FEA203F0-B3D1-B64C-8A4D-B2FFCAAF033D}" destId="{9D52B254-B376-904B-8C99-EAE52587DC95}" srcOrd="3" destOrd="0" presId="urn:microsoft.com/office/officeart/2016/7/layout/BasicLinearProcessNumbered"/>
    <dgm:cxn modelId="{7BF270CD-FF6A-634F-B0B5-CD6306005F65}" type="presParOf" srcId="{FEA203F0-B3D1-B64C-8A4D-B2FFCAAF033D}" destId="{C8808E6E-8962-1243-962E-5FEAD123AD3C}" srcOrd="4" destOrd="0" presId="urn:microsoft.com/office/officeart/2016/7/layout/BasicLinearProcessNumbered"/>
    <dgm:cxn modelId="{D36AAF12-1B41-D249-B393-98168518DAFC}" type="presParOf" srcId="{C8808E6E-8962-1243-962E-5FEAD123AD3C}" destId="{07BEB3C8-BD35-E14A-A87C-303F723175CC}" srcOrd="0" destOrd="0" presId="urn:microsoft.com/office/officeart/2016/7/layout/BasicLinearProcessNumbered"/>
    <dgm:cxn modelId="{84D92EC7-14EE-D44C-9FE5-DCE63817B53A}" type="presParOf" srcId="{C8808E6E-8962-1243-962E-5FEAD123AD3C}" destId="{36CB08E5-4749-0743-8137-DFD6DED6F0B5}" srcOrd="1" destOrd="0" presId="urn:microsoft.com/office/officeart/2016/7/layout/BasicLinearProcessNumbered"/>
    <dgm:cxn modelId="{6A784F9F-F29A-B749-8A60-B522B8ACB92A}" type="presParOf" srcId="{C8808E6E-8962-1243-962E-5FEAD123AD3C}" destId="{5DFA7F66-B1E3-4542-B6A2-64DE4009B5BE}" srcOrd="2" destOrd="0" presId="urn:microsoft.com/office/officeart/2016/7/layout/BasicLinearProcessNumbered"/>
    <dgm:cxn modelId="{B4E56357-EC27-A448-9387-81FF82BF1F64}" type="presParOf" srcId="{C8808E6E-8962-1243-962E-5FEAD123AD3C}" destId="{EDD77841-A6A6-5F46-9488-C0076AF07E13}"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3EA864-7242-40D3-BA15-88E5033A0A3E}" type="doc">
      <dgm:prSet loTypeId="urn:microsoft.com/office/officeart/2016/7/layout/BasicLinearProcessNumbered" loCatId="process" qsTypeId="urn:microsoft.com/office/officeart/2005/8/quickstyle/simple1" qsCatId="simple" csTypeId="urn:microsoft.com/office/officeart/2005/8/colors/accent0_3" csCatId="mainScheme" phldr="1"/>
      <dgm:spPr/>
      <dgm:t>
        <a:bodyPr/>
        <a:lstStyle/>
        <a:p>
          <a:endParaRPr lang="en-US"/>
        </a:p>
      </dgm:t>
    </dgm:pt>
    <dgm:pt modelId="{4788960B-1201-4D02-874F-1182ABC5173F}">
      <dgm:prSet/>
      <dgm:spPr/>
      <dgm:t>
        <a:bodyPr/>
        <a:lstStyle/>
        <a:p>
          <a:r>
            <a:rPr lang="en-US" dirty="0"/>
            <a:t>Discussed what still had to be completed. We decided </a:t>
          </a:r>
          <a:r>
            <a:rPr lang="en-US" dirty="0" smtClean="0"/>
            <a:t>to work on View </a:t>
          </a:r>
          <a:r>
            <a:rPr lang="en-US" dirty="0"/>
            <a:t>Pager Indicators, A Logo, </a:t>
          </a:r>
          <a:r>
            <a:rPr lang="en-US" dirty="0" smtClean="0"/>
            <a:t>and a </a:t>
          </a:r>
          <a:r>
            <a:rPr lang="en-US" dirty="0"/>
            <a:t>Scroll </a:t>
          </a:r>
          <a:r>
            <a:rPr lang="en-US" dirty="0" smtClean="0"/>
            <a:t>View</a:t>
          </a:r>
          <a:endParaRPr lang="en-US" dirty="0"/>
        </a:p>
      </dgm:t>
    </dgm:pt>
    <dgm:pt modelId="{CFCFA477-0230-4F2E-84CF-5DBE59479E13}" type="parTrans" cxnId="{BEB4D7C7-CEE2-4710-9C7A-E12D4A3AA5BF}">
      <dgm:prSet/>
      <dgm:spPr/>
      <dgm:t>
        <a:bodyPr/>
        <a:lstStyle/>
        <a:p>
          <a:endParaRPr lang="en-US"/>
        </a:p>
      </dgm:t>
    </dgm:pt>
    <dgm:pt modelId="{F3FAB23D-99F6-40F3-99F2-E7EE3028D9DE}" type="sibTrans" cxnId="{BEB4D7C7-CEE2-4710-9C7A-E12D4A3AA5BF}">
      <dgm:prSet phldrT="1" phldr="0"/>
      <dgm:spPr/>
      <dgm:t>
        <a:bodyPr/>
        <a:lstStyle/>
        <a:p>
          <a:r>
            <a:rPr lang="en-US"/>
            <a:t>1</a:t>
          </a:r>
        </a:p>
      </dgm:t>
    </dgm:pt>
    <dgm:pt modelId="{A5C1A38F-CA5B-4629-A49E-B5C3768C77DE}">
      <dgm:prSet/>
      <dgm:spPr/>
      <dgm:t>
        <a:bodyPr/>
        <a:lstStyle/>
        <a:p>
          <a:r>
            <a:rPr lang="en-US"/>
            <a:t>Added a dependency for PageIndicatorView (romandanylyk)</a:t>
          </a:r>
        </a:p>
      </dgm:t>
    </dgm:pt>
    <dgm:pt modelId="{159E9B0D-8E3F-4587-AD85-57FF51E59521}" type="parTrans" cxnId="{2710F540-09FE-4AEA-A63E-BA59AD0B641A}">
      <dgm:prSet/>
      <dgm:spPr/>
      <dgm:t>
        <a:bodyPr/>
        <a:lstStyle/>
        <a:p>
          <a:endParaRPr lang="en-US"/>
        </a:p>
      </dgm:t>
    </dgm:pt>
    <dgm:pt modelId="{CBB85722-4C8C-49E9-A5C8-72120AA02D08}" type="sibTrans" cxnId="{2710F540-09FE-4AEA-A63E-BA59AD0B641A}">
      <dgm:prSet phldrT="2" phldr="0"/>
      <dgm:spPr/>
      <dgm:t>
        <a:bodyPr/>
        <a:lstStyle/>
        <a:p>
          <a:r>
            <a:rPr lang="en-US"/>
            <a:t>2</a:t>
          </a:r>
        </a:p>
      </dgm:t>
    </dgm:pt>
    <dgm:pt modelId="{754C9D00-57CA-44D7-AE2B-B8A02E87280F}">
      <dgm:prSet/>
      <dgm:spPr/>
      <dgm:t>
        <a:bodyPr/>
        <a:lstStyle/>
        <a:p>
          <a:r>
            <a:rPr lang="en-US"/>
            <a:t>Added a scroll view over the whole trip view this allowed us to have all the content visible on every phone no matter what their screen size is.</a:t>
          </a:r>
        </a:p>
      </dgm:t>
    </dgm:pt>
    <dgm:pt modelId="{E3E37663-6C6E-4FEF-97D8-D7A3AB18B820}" type="parTrans" cxnId="{50255541-8BB9-4DC9-AF18-6ABAF0A88B10}">
      <dgm:prSet/>
      <dgm:spPr/>
      <dgm:t>
        <a:bodyPr/>
        <a:lstStyle/>
        <a:p>
          <a:endParaRPr lang="en-US"/>
        </a:p>
      </dgm:t>
    </dgm:pt>
    <dgm:pt modelId="{4F29994E-452C-4156-AC07-AC5AC3716903}" type="sibTrans" cxnId="{50255541-8BB9-4DC9-AF18-6ABAF0A88B10}">
      <dgm:prSet phldrT="3" phldr="0"/>
      <dgm:spPr/>
      <dgm:t>
        <a:bodyPr/>
        <a:lstStyle/>
        <a:p>
          <a:r>
            <a:rPr lang="en-US"/>
            <a:t>3</a:t>
          </a:r>
        </a:p>
      </dgm:t>
    </dgm:pt>
    <dgm:pt modelId="{71D82D64-7B9C-4813-A331-C97EC9DD3CB2}">
      <dgm:prSet/>
      <dgm:spPr/>
      <dgm:t>
        <a:bodyPr/>
        <a:lstStyle/>
        <a:p>
          <a:r>
            <a:rPr lang="en-US"/>
            <a:t>Jose also found a suitable logo for our app that was Creative Commons</a:t>
          </a:r>
        </a:p>
      </dgm:t>
    </dgm:pt>
    <dgm:pt modelId="{520E3AAD-40DC-4ADA-8582-E12DB080AF18}" type="parTrans" cxnId="{4DC9718D-CD1E-4059-A601-24305D52D2EF}">
      <dgm:prSet/>
      <dgm:spPr/>
      <dgm:t>
        <a:bodyPr/>
        <a:lstStyle/>
        <a:p>
          <a:endParaRPr lang="en-US"/>
        </a:p>
      </dgm:t>
    </dgm:pt>
    <dgm:pt modelId="{4C6AA3A6-51F0-4EAE-AA40-FB1A713F6CD1}" type="sibTrans" cxnId="{4DC9718D-CD1E-4059-A601-24305D52D2EF}">
      <dgm:prSet phldrT="4" phldr="0"/>
      <dgm:spPr/>
      <dgm:t>
        <a:bodyPr/>
        <a:lstStyle/>
        <a:p>
          <a:r>
            <a:rPr lang="en-US"/>
            <a:t>4</a:t>
          </a:r>
        </a:p>
      </dgm:t>
    </dgm:pt>
    <dgm:pt modelId="{FA0A90E0-8FC0-3546-891E-22869F83A440}" type="pres">
      <dgm:prSet presAssocID="{723EA864-7242-40D3-BA15-88E5033A0A3E}" presName="Name0" presStyleCnt="0">
        <dgm:presLayoutVars>
          <dgm:animLvl val="lvl"/>
          <dgm:resizeHandles val="exact"/>
        </dgm:presLayoutVars>
      </dgm:prSet>
      <dgm:spPr/>
      <dgm:t>
        <a:bodyPr/>
        <a:lstStyle/>
        <a:p>
          <a:endParaRPr lang="en-US"/>
        </a:p>
      </dgm:t>
    </dgm:pt>
    <dgm:pt modelId="{3A007561-A74F-DF42-81F0-6F4B43DFC160}" type="pres">
      <dgm:prSet presAssocID="{4788960B-1201-4D02-874F-1182ABC5173F}" presName="compositeNode" presStyleCnt="0">
        <dgm:presLayoutVars>
          <dgm:bulletEnabled val="1"/>
        </dgm:presLayoutVars>
      </dgm:prSet>
      <dgm:spPr/>
    </dgm:pt>
    <dgm:pt modelId="{C2E19167-3F4C-BC4E-B9CB-F4EB3B10337C}" type="pres">
      <dgm:prSet presAssocID="{4788960B-1201-4D02-874F-1182ABC5173F}" presName="bgRect" presStyleLbl="bgAccFollowNode1" presStyleIdx="0" presStyleCnt="4"/>
      <dgm:spPr/>
      <dgm:t>
        <a:bodyPr/>
        <a:lstStyle/>
        <a:p>
          <a:endParaRPr lang="en-US"/>
        </a:p>
      </dgm:t>
    </dgm:pt>
    <dgm:pt modelId="{279D814A-02AE-E142-97D4-3B5C7A85488A}" type="pres">
      <dgm:prSet presAssocID="{F3FAB23D-99F6-40F3-99F2-E7EE3028D9DE}" presName="sibTransNodeCircle" presStyleLbl="alignNode1" presStyleIdx="0" presStyleCnt="8">
        <dgm:presLayoutVars>
          <dgm:chMax val="0"/>
          <dgm:bulletEnabled/>
        </dgm:presLayoutVars>
      </dgm:prSet>
      <dgm:spPr/>
      <dgm:t>
        <a:bodyPr/>
        <a:lstStyle/>
        <a:p>
          <a:endParaRPr lang="en-US"/>
        </a:p>
      </dgm:t>
    </dgm:pt>
    <dgm:pt modelId="{D8FF7EC8-3E3A-1440-9C08-5BE55397CA0C}" type="pres">
      <dgm:prSet presAssocID="{4788960B-1201-4D02-874F-1182ABC5173F}" presName="bottomLine" presStyleLbl="alignNode1" presStyleIdx="1" presStyleCnt="8">
        <dgm:presLayoutVars/>
      </dgm:prSet>
      <dgm:spPr/>
    </dgm:pt>
    <dgm:pt modelId="{8F2AAC3D-6AAC-1F4A-9369-180178459256}" type="pres">
      <dgm:prSet presAssocID="{4788960B-1201-4D02-874F-1182ABC5173F}" presName="nodeText" presStyleLbl="bgAccFollowNode1" presStyleIdx="0" presStyleCnt="4">
        <dgm:presLayoutVars>
          <dgm:bulletEnabled val="1"/>
        </dgm:presLayoutVars>
      </dgm:prSet>
      <dgm:spPr/>
      <dgm:t>
        <a:bodyPr/>
        <a:lstStyle/>
        <a:p>
          <a:endParaRPr lang="en-US"/>
        </a:p>
      </dgm:t>
    </dgm:pt>
    <dgm:pt modelId="{B7620A8F-1AE5-1F44-B4B9-7C000085A037}" type="pres">
      <dgm:prSet presAssocID="{F3FAB23D-99F6-40F3-99F2-E7EE3028D9DE}" presName="sibTrans" presStyleCnt="0"/>
      <dgm:spPr/>
    </dgm:pt>
    <dgm:pt modelId="{4405F10F-D414-AC42-AB77-E4C9F5190BEA}" type="pres">
      <dgm:prSet presAssocID="{A5C1A38F-CA5B-4629-A49E-B5C3768C77DE}" presName="compositeNode" presStyleCnt="0">
        <dgm:presLayoutVars>
          <dgm:bulletEnabled val="1"/>
        </dgm:presLayoutVars>
      </dgm:prSet>
      <dgm:spPr/>
    </dgm:pt>
    <dgm:pt modelId="{180F2AF5-39AD-CB48-BEE3-95DCB1346BC7}" type="pres">
      <dgm:prSet presAssocID="{A5C1A38F-CA5B-4629-A49E-B5C3768C77DE}" presName="bgRect" presStyleLbl="bgAccFollowNode1" presStyleIdx="1" presStyleCnt="4"/>
      <dgm:spPr/>
      <dgm:t>
        <a:bodyPr/>
        <a:lstStyle/>
        <a:p>
          <a:endParaRPr lang="en-US"/>
        </a:p>
      </dgm:t>
    </dgm:pt>
    <dgm:pt modelId="{A2996368-31DA-E14C-85C0-1FA7E0A94684}" type="pres">
      <dgm:prSet presAssocID="{CBB85722-4C8C-49E9-A5C8-72120AA02D08}" presName="sibTransNodeCircle" presStyleLbl="alignNode1" presStyleIdx="2" presStyleCnt="8">
        <dgm:presLayoutVars>
          <dgm:chMax val="0"/>
          <dgm:bulletEnabled/>
        </dgm:presLayoutVars>
      </dgm:prSet>
      <dgm:spPr/>
      <dgm:t>
        <a:bodyPr/>
        <a:lstStyle/>
        <a:p>
          <a:endParaRPr lang="en-US"/>
        </a:p>
      </dgm:t>
    </dgm:pt>
    <dgm:pt modelId="{1E6252A3-5A85-F843-A6D7-D12FB9E7CDBD}" type="pres">
      <dgm:prSet presAssocID="{A5C1A38F-CA5B-4629-A49E-B5C3768C77DE}" presName="bottomLine" presStyleLbl="alignNode1" presStyleIdx="3" presStyleCnt="8">
        <dgm:presLayoutVars/>
      </dgm:prSet>
      <dgm:spPr/>
    </dgm:pt>
    <dgm:pt modelId="{16D905F5-27F8-654A-9C33-42D51025EEFA}" type="pres">
      <dgm:prSet presAssocID="{A5C1A38F-CA5B-4629-A49E-B5C3768C77DE}" presName="nodeText" presStyleLbl="bgAccFollowNode1" presStyleIdx="1" presStyleCnt="4">
        <dgm:presLayoutVars>
          <dgm:bulletEnabled val="1"/>
        </dgm:presLayoutVars>
      </dgm:prSet>
      <dgm:spPr/>
      <dgm:t>
        <a:bodyPr/>
        <a:lstStyle/>
        <a:p>
          <a:endParaRPr lang="en-US"/>
        </a:p>
      </dgm:t>
    </dgm:pt>
    <dgm:pt modelId="{1AA0B2E7-AD6F-7246-8EF8-B9A2774E9E03}" type="pres">
      <dgm:prSet presAssocID="{CBB85722-4C8C-49E9-A5C8-72120AA02D08}" presName="sibTrans" presStyleCnt="0"/>
      <dgm:spPr/>
    </dgm:pt>
    <dgm:pt modelId="{BBD4C1AD-2495-7349-8478-682205A2481F}" type="pres">
      <dgm:prSet presAssocID="{754C9D00-57CA-44D7-AE2B-B8A02E87280F}" presName="compositeNode" presStyleCnt="0">
        <dgm:presLayoutVars>
          <dgm:bulletEnabled val="1"/>
        </dgm:presLayoutVars>
      </dgm:prSet>
      <dgm:spPr/>
    </dgm:pt>
    <dgm:pt modelId="{744757AC-A658-7541-9CFC-4D84D6483B19}" type="pres">
      <dgm:prSet presAssocID="{754C9D00-57CA-44D7-AE2B-B8A02E87280F}" presName="bgRect" presStyleLbl="bgAccFollowNode1" presStyleIdx="2" presStyleCnt="4"/>
      <dgm:spPr/>
      <dgm:t>
        <a:bodyPr/>
        <a:lstStyle/>
        <a:p>
          <a:endParaRPr lang="en-US"/>
        </a:p>
      </dgm:t>
    </dgm:pt>
    <dgm:pt modelId="{877438A9-2F9E-C143-B403-D4ED07871BBC}" type="pres">
      <dgm:prSet presAssocID="{4F29994E-452C-4156-AC07-AC5AC3716903}" presName="sibTransNodeCircle" presStyleLbl="alignNode1" presStyleIdx="4" presStyleCnt="8">
        <dgm:presLayoutVars>
          <dgm:chMax val="0"/>
          <dgm:bulletEnabled/>
        </dgm:presLayoutVars>
      </dgm:prSet>
      <dgm:spPr/>
      <dgm:t>
        <a:bodyPr/>
        <a:lstStyle/>
        <a:p>
          <a:endParaRPr lang="en-US"/>
        </a:p>
      </dgm:t>
    </dgm:pt>
    <dgm:pt modelId="{4F8827B8-6E1F-2E44-9A35-1BA4DB4691DF}" type="pres">
      <dgm:prSet presAssocID="{754C9D00-57CA-44D7-AE2B-B8A02E87280F}" presName="bottomLine" presStyleLbl="alignNode1" presStyleIdx="5" presStyleCnt="8">
        <dgm:presLayoutVars/>
      </dgm:prSet>
      <dgm:spPr/>
    </dgm:pt>
    <dgm:pt modelId="{77B3E6E2-EC4A-5D4C-9177-6D2BAFDBDD1E}" type="pres">
      <dgm:prSet presAssocID="{754C9D00-57CA-44D7-AE2B-B8A02E87280F}" presName="nodeText" presStyleLbl="bgAccFollowNode1" presStyleIdx="2" presStyleCnt="4">
        <dgm:presLayoutVars>
          <dgm:bulletEnabled val="1"/>
        </dgm:presLayoutVars>
      </dgm:prSet>
      <dgm:spPr/>
      <dgm:t>
        <a:bodyPr/>
        <a:lstStyle/>
        <a:p>
          <a:endParaRPr lang="en-US"/>
        </a:p>
      </dgm:t>
    </dgm:pt>
    <dgm:pt modelId="{B7CF435D-438F-E04E-AA62-449458229DC3}" type="pres">
      <dgm:prSet presAssocID="{4F29994E-452C-4156-AC07-AC5AC3716903}" presName="sibTrans" presStyleCnt="0"/>
      <dgm:spPr/>
    </dgm:pt>
    <dgm:pt modelId="{4AE05318-C66C-8C49-898C-E45C5947B42C}" type="pres">
      <dgm:prSet presAssocID="{71D82D64-7B9C-4813-A331-C97EC9DD3CB2}" presName="compositeNode" presStyleCnt="0">
        <dgm:presLayoutVars>
          <dgm:bulletEnabled val="1"/>
        </dgm:presLayoutVars>
      </dgm:prSet>
      <dgm:spPr/>
    </dgm:pt>
    <dgm:pt modelId="{76AF8A89-ED96-C845-B8B6-BAE3D22E6AD1}" type="pres">
      <dgm:prSet presAssocID="{71D82D64-7B9C-4813-A331-C97EC9DD3CB2}" presName="bgRect" presStyleLbl="bgAccFollowNode1" presStyleIdx="3" presStyleCnt="4"/>
      <dgm:spPr/>
      <dgm:t>
        <a:bodyPr/>
        <a:lstStyle/>
        <a:p>
          <a:endParaRPr lang="en-US"/>
        </a:p>
      </dgm:t>
    </dgm:pt>
    <dgm:pt modelId="{2588E299-F1CD-B14F-92A6-BF443B199AF4}" type="pres">
      <dgm:prSet presAssocID="{4C6AA3A6-51F0-4EAE-AA40-FB1A713F6CD1}" presName="sibTransNodeCircle" presStyleLbl="alignNode1" presStyleIdx="6" presStyleCnt="8">
        <dgm:presLayoutVars>
          <dgm:chMax val="0"/>
          <dgm:bulletEnabled/>
        </dgm:presLayoutVars>
      </dgm:prSet>
      <dgm:spPr/>
      <dgm:t>
        <a:bodyPr/>
        <a:lstStyle/>
        <a:p>
          <a:endParaRPr lang="en-US"/>
        </a:p>
      </dgm:t>
    </dgm:pt>
    <dgm:pt modelId="{B785DEB0-3D0A-7640-BC5F-4A4F18FFBAAC}" type="pres">
      <dgm:prSet presAssocID="{71D82D64-7B9C-4813-A331-C97EC9DD3CB2}" presName="bottomLine" presStyleLbl="alignNode1" presStyleIdx="7" presStyleCnt="8">
        <dgm:presLayoutVars/>
      </dgm:prSet>
      <dgm:spPr/>
    </dgm:pt>
    <dgm:pt modelId="{ADC6658E-EE9B-CE47-9B4B-874B10828A10}" type="pres">
      <dgm:prSet presAssocID="{71D82D64-7B9C-4813-A331-C97EC9DD3CB2}" presName="nodeText" presStyleLbl="bgAccFollowNode1" presStyleIdx="3" presStyleCnt="4">
        <dgm:presLayoutVars>
          <dgm:bulletEnabled val="1"/>
        </dgm:presLayoutVars>
      </dgm:prSet>
      <dgm:spPr/>
      <dgm:t>
        <a:bodyPr/>
        <a:lstStyle/>
        <a:p>
          <a:endParaRPr lang="en-US"/>
        </a:p>
      </dgm:t>
    </dgm:pt>
  </dgm:ptLst>
  <dgm:cxnLst>
    <dgm:cxn modelId="{4C26C7A6-2E1C-0D47-928B-6803C592ABBF}" type="presOf" srcId="{754C9D00-57CA-44D7-AE2B-B8A02E87280F}" destId="{77B3E6E2-EC4A-5D4C-9177-6D2BAFDBDD1E}" srcOrd="1" destOrd="0" presId="urn:microsoft.com/office/officeart/2016/7/layout/BasicLinearProcessNumbered"/>
    <dgm:cxn modelId="{BEB4D7C7-CEE2-4710-9C7A-E12D4A3AA5BF}" srcId="{723EA864-7242-40D3-BA15-88E5033A0A3E}" destId="{4788960B-1201-4D02-874F-1182ABC5173F}" srcOrd="0" destOrd="0" parTransId="{CFCFA477-0230-4F2E-84CF-5DBE59479E13}" sibTransId="{F3FAB23D-99F6-40F3-99F2-E7EE3028D9DE}"/>
    <dgm:cxn modelId="{8989192A-B45C-DB49-99C7-A8649C867B48}" type="presOf" srcId="{F3FAB23D-99F6-40F3-99F2-E7EE3028D9DE}" destId="{279D814A-02AE-E142-97D4-3B5C7A85488A}" srcOrd="0" destOrd="0" presId="urn:microsoft.com/office/officeart/2016/7/layout/BasicLinearProcessNumbered"/>
    <dgm:cxn modelId="{1403E32F-C448-BA4C-BA41-3A53423DCD26}" type="presOf" srcId="{A5C1A38F-CA5B-4629-A49E-B5C3768C77DE}" destId="{16D905F5-27F8-654A-9C33-42D51025EEFA}" srcOrd="1" destOrd="0" presId="urn:microsoft.com/office/officeart/2016/7/layout/BasicLinearProcessNumbered"/>
    <dgm:cxn modelId="{EF5B1F17-27CD-A84D-9424-678E26CB078D}" type="presOf" srcId="{71D82D64-7B9C-4813-A331-C97EC9DD3CB2}" destId="{ADC6658E-EE9B-CE47-9B4B-874B10828A10}" srcOrd="1" destOrd="0" presId="urn:microsoft.com/office/officeart/2016/7/layout/BasicLinearProcessNumbered"/>
    <dgm:cxn modelId="{50255541-8BB9-4DC9-AF18-6ABAF0A88B10}" srcId="{723EA864-7242-40D3-BA15-88E5033A0A3E}" destId="{754C9D00-57CA-44D7-AE2B-B8A02E87280F}" srcOrd="2" destOrd="0" parTransId="{E3E37663-6C6E-4FEF-97D8-D7A3AB18B820}" sibTransId="{4F29994E-452C-4156-AC07-AC5AC3716903}"/>
    <dgm:cxn modelId="{8926F4BF-90DF-3348-8C7A-BB8682614BB2}" type="presOf" srcId="{4788960B-1201-4D02-874F-1182ABC5173F}" destId="{8F2AAC3D-6AAC-1F4A-9369-180178459256}" srcOrd="1" destOrd="0" presId="urn:microsoft.com/office/officeart/2016/7/layout/BasicLinearProcessNumbered"/>
    <dgm:cxn modelId="{92FC310D-A37D-2648-8186-8E488F51A24A}" type="presOf" srcId="{A5C1A38F-CA5B-4629-A49E-B5C3768C77DE}" destId="{180F2AF5-39AD-CB48-BEE3-95DCB1346BC7}" srcOrd="0" destOrd="0" presId="urn:microsoft.com/office/officeart/2016/7/layout/BasicLinearProcessNumbered"/>
    <dgm:cxn modelId="{2710F540-09FE-4AEA-A63E-BA59AD0B641A}" srcId="{723EA864-7242-40D3-BA15-88E5033A0A3E}" destId="{A5C1A38F-CA5B-4629-A49E-B5C3768C77DE}" srcOrd="1" destOrd="0" parTransId="{159E9B0D-8E3F-4587-AD85-57FF51E59521}" sibTransId="{CBB85722-4C8C-49E9-A5C8-72120AA02D08}"/>
    <dgm:cxn modelId="{8366BFB2-13B2-B347-82BF-AF3C0B9A5C72}" type="presOf" srcId="{723EA864-7242-40D3-BA15-88E5033A0A3E}" destId="{FA0A90E0-8FC0-3546-891E-22869F83A440}" srcOrd="0" destOrd="0" presId="urn:microsoft.com/office/officeart/2016/7/layout/BasicLinearProcessNumbered"/>
    <dgm:cxn modelId="{4DC9718D-CD1E-4059-A601-24305D52D2EF}" srcId="{723EA864-7242-40D3-BA15-88E5033A0A3E}" destId="{71D82D64-7B9C-4813-A331-C97EC9DD3CB2}" srcOrd="3" destOrd="0" parTransId="{520E3AAD-40DC-4ADA-8582-E12DB080AF18}" sibTransId="{4C6AA3A6-51F0-4EAE-AA40-FB1A713F6CD1}"/>
    <dgm:cxn modelId="{66490B88-C8FB-3641-BC36-41D247FB81F0}" type="presOf" srcId="{CBB85722-4C8C-49E9-A5C8-72120AA02D08}" destId="{A2996368-31DA-E14C-85C0-1FA7E0A94684}" srcOrd="0" destOrd="0" presId="urn:microsoft.com/office/officeart/2016/7/layout/BasicLinearProcessNumbered"/>
    <dgm:cxn modelId="{C2A9AC54-7236-1C4E-8744-55AB96D78C84}" type="presOf" srcId="{4788960B-1201-4D02-874F-1182ABC5173F}" destId="{C2E19167-3F4C-BC4E-B9CB-F4EB3B10337C}" srcOrd="0" destOrd="0" presId="urn:microsoft.com/office/officeart/2016/7/layout/BasicLinearProcessNumbered"/>
    <dgm:cxn modelId="{946903CC-17A1-DE4A-AFAE-63E640E3662F}" type="presOf" srcId="{754C9D00-57CA-44D7-AE2B-B8A02E87280F}" destId="{744757AC-A658-7541-9CFC-4D84D6483B19}" srcOrd="0" destOrd="0" presId="urn:microsoft.com/office/officeart/2016/7/layout/BasicLinearProcessNumbered"/>
    <dgm:cxn modelId="{2359657A-72BD-4344-A6CD-874CEF5F90BB}" type="presOf" srcId="{4F29994E-452C-4156-AC07-AC5AC3716903}" destId="{877438A9-2F9E-C143-B403-D4ED07871BBC}" srcOrd="0" destOrd="0" presId="urn:microsoft.com/office/officeart/2016/7/layout/BasicLinearProcessNumbered"/>
    <dgm:cxn modelId="{1C5213BD-8503-854D-84E6-CA067DF12DD8}" type="presOf" srcId="{71D82D64-7B9C-4813-A331-C97EC9DD3CB2}" destId="{76AF8A89-ED96-C845-B8B6-BAE3D22E6AD1}" srcOrd="0" destOrd="0" presId="urn:microsoft.com/office/officeart/2016/7/layout/BasicLinearProcessNumbered"/>
    <dgm:cxn modelId="{98FFEA3D-74F6-0F45-8655-CB80EA294B1C}" type="presOf" srcId="{4C6AA3A6-51F0-4EAE-AA40-FB1A713F6CD1}" destId="{2588E299-F1CD-B14F-92A6-BF443B199AF4}" srcOrd="0" destOrd="0" presId="urn:microsoft.com/office/officeart/2016/7/layout/BasicLinearProcessNumbered"/>
    <dgm:cxn modelId="{05A83A47-60F6-2B41-B4A3-814031C964D7}" type="presParOf" srcId="{FA0A90E0-8FC0-3546-891E-22869F83A440}" destId="{3A007561-A74F-DF42-81F0-6F4B43DFC160}" srcOrd="0" destOrd="0" presId="urn:microsoft.com/office/officeart/2016/7/layout/BasicLinearProcessNumbered"/>
    <dgm:cxn modelId="{267A78CF-70E2-8B45-BE5F-3718501C25CE}" type="presParOf" srcId="{3A007561-A74F-DF42-81F0-6F4B43DFC160}" destId="{C2E19167-3F4C-BC4E-B9CB-F4EB3B10337C}" srcOrd="0" destOrd="0" presId="urn:microsoft.com/office/officeart/2016/7/layout/BasicLinearProcessNumbered"/>
    <dgm:cxn modelId="{7739A37D-337A-A945-ADF0-BFD582D26A84}" type="presParOf" srcId="{3A007561-A74F-DF42-81F0-6F4B43DFC160}" destId="{279D814A-02AE-E142-97D4-3B5C7A85488A}" srcOrd="1" destOrd="0" presId="urn:microsoft.com/office/officeart/2016/7/layout/BasicLinearProcessNumbered"/>
    <dgm:cxn modelId="{B7C36FDC-12C2-8B45-B039-3B2164FE6C07}" type="presParOf" srcId="{3A007561-A74F-DF42-81F0-6F4B43DFC160}" destId="{D8FF7EC8-3E3A-1440-9C08-5BE55397CA0C}" srcOrd="2" destOrd="0" presId="urn:microsoft.com/office/officeart/2016/7/layout/BasicLinearProcessNumbered"/>
    <dgm:cxn modelId="{CDE6DA60-5082-7A4E-878B-CFDC6FC3C171}" type="presParOf" srcId="{3A007561-A74F-DF42-81F0-6F4B43DFC160}" destId="{8F2AAC3D-6AAC-1F4A-9369-180178459256}" srcOrd="3" destOrd="0" presId="urn:microsoft.com/office/officeart/2016/7/layout/BasicLinearProcessNumbered"/>
    <dgm:cxn modelId="{563DEBFB-B573-2541-8DFA-840BDD60088D}" type="presParOf" srcId="{FA0A90E0-8FC0-3546-891E-22869F83A440}" destId="{B7620A8F-1AE5-1F44-B4B9-7C000085A037}" srcOrd="1" destOrd="0" presId="urn:microsoft.com/office/officeart/2016/7/layout/BasicLinearProcessNumbered"/>
    <dgm:cxn modelId="{60E893CE-0688-B640-869C-6E4B9E5FCDD5}" type="presParOf" srcId="{FA0A90E0-8FC0-3546-891E-22869F83A440}" destId="{4405F10F-D414-AC42-AB77-E4C9F5190BEA}" srcOrd="2" destOrd="0" presId="urn:microsoft.com/office/officeart/2016/7/layout/BasicLinearProcessNumbered"/>
    <dgm:cxn modelId="{7BDBE7D7-CB93-AE44-84B2-E3BCB1C2DFFE}" type="presParOf" srcId="{4405F10F-D414-AC42-AB77-E4C9F5190BEA}" destId="{180F2AF5-39AD-CB48-BEE3-95DCB1346BC7}" srcOrd="0" destOrd="0" presId="urn:microsoft.com/office/officeart/2016/7/layout/BasicLinearProcessNumbered"/>
    <dgm:cxn modelId="{3C33B85C-FD29-1D4A-A4AD-523E37B753F3}" type="presParOf" srcId="{4405F10F-D414-AC42-AB77-E4C9F5190BEA}" destId="{A2996368-31DA-E14C-85C0-1FA7E0A94684}" srcOrd="1" destOrd="0" presId="urn:microsoft.com/office/officeart/2016/7/layout/BasicLinearProcessNumbered"/>
    <dgm:cxn modelId="{CAB98787-780F-B34C-BF54-2CFDA6EA944E}" type="presParOf" srcId="{4405F10F-D414-AC42-AB77-E4C9F5190BEA}" destId="{1E6252A3-5A85-F843-A6D7-D12FB9E7CDBD}" srcOrd="2" destOrd="0" presId="urn:microsoft.com/office/officeart/2016/7/layout/BasicLinearProcessNumbered"/>
    <dgm:cxn modelId="{A3E98DFE-42F7-124E-823D-1AE73051AFAE}" type="presParOf" srcId="{4405F10F-D414-AC42-AB77-E4C9F5190BEA}" destId="{16D905F5-27F8-654A-9C33-42D51025EEFA}" srcOrd="3" destOrd="0" presId="urn:microsoft.com/office/officeart/2016/7/layout/BasicLinearProcessNumbered"/>
    <dgm:cxn modelId="{2635E55B-A1F0-434C-8776-6DB960C79BBC}" type="presParOf" srcId="{FA0A90E0-8FC0-3546-891E-22869F83A440}" destId="{1AA0B2E7-AD6F-7246-8EF8-B9A2774E9E03}" srcOrd="3" destOrd="0" presId="urn:microsoft.com/office/officeart/2016/7/layout/BasicLinearProcessNumbered"/>
    <dgm:cxn modelId="{4DE9D80E-CCBC-6742-83FC-1FC0887691E5}" type="presParOf" srcId="{FA0A90E0-8FC0-3546-891E-22869F83A440}" destId="{BBD4C1AD-2495-7349-8478-682205A2481F}" srcOrd="4" destOrd="0" presId="urn:microsoft.com/office/officeart/2016/7/layout/BasicLinearProcessNumbered"/>
    <dgm:cxn modelId="{F9115CFE-605E-9C4C-982A-EEE4C13191D9}" type="presParOf" srcId="{BBD4C1AD-2495-7349-8478-682205A2481F}" destId="{744757AC-A658-7541-9CFC-4D84D6483B19}" srcOrd="0" destOrd="0" presId="urn:microsoft.com/office/officeart/2016/7/layout/BasicLinearProcessNumbered"/>
    <dgm:cxn modelId="{AF0EE17E-50AA-2B4D-A833-BECE60017F06}" type="presParOf" srcId="{BBD4C1AD-2495-7349-8478-682205A2481F}" destId="{877438A9-2F9E-C143-B403-D4ED07871BBC}" srcOrd="1" destOrd="0" presId="urn:microsoft.com/office/officeart/2016/7/layout/BasicLinearProcessNumbered"/>
    <dgm:cxn modelId="{AE6D24BB-BD0E-1F42-BEB5-752C6187A09E}" type="presParOf" srcId="{BBD4C1AD-2495-7349-8478-682205A2481F}" destId="{4F8827B8-6E1F-2E44-9A35-1BA4DB4691DF}" srcOrd="2" destOrd="0" presId="urn:microsoft.com/office/officeart/2016/7/layout/BasicLinearProcessNumbered"/>
    <dgm:cxn modelId="{FEDED50C-AF22-F846-A080-EE7E26245CEB}" type="presParOf" srcId="{BBD4C1AD-2495-7349-8478-682205A2481F}" destId="{77B3E6E2-EC4A-5D4C-9177-6D2BAFDBDD1E}" srcOrd="3" destOrd="0" presId="urn:microsoft.com/office/officeart/2016/7/layout/BasicLinearProcessNumbered"/>
    <dgm:cxn modelId="{1E468240-17B8-F54F-AC23-D47970A51D70}" type="presParOf" srcId="{FA0A90E0-8FC0-3546-891E-22869F83A440}" destId="{B7CF435D-438F-E04E-AA62-449458229DC3}" srcOrd="5" destOrd="0" presId="urn:microsoft.com/office/officeart/2016/7/layout/BasicLinearProcessNumbered"/>
    <dgm:cxn modelId="{9B572AE9-313A-4548-BB9B-A027C629BAB9}" type="presParOf" srcId="{FA0A90E0-8FC0-3546-891E-22869F83A440}" destId="{4AE05318-C66C-8C49-898C-E45C5947B42C}" srcOrd="6" destOrd="0" presId="urn:microsoft.com/office/officeart/2016/7/layout/BasicLinearProcessNumbered"/>
    <dgm:cxn modelId="{19901C52-7C53-094B-B4A3-A33BF4E90B30}" type="presParOf" srcId="{4AE05318-C66C-8C49-898C-E45C5947B42C}" destId="{76AF8A89-ED96-C845-B8B6-BAE3D22E6AD1}" srcOrd="0" destOrd="0" presId="urn:microsoft.com/office/officeart/2016/7/layout/BasicLinearProcessNumbered"/>
    <dgm:cxn modelId="{AC4530FF-FA86-C543-AED3-32BE9D486DD4}" type="presParOf" srcId="{4AE05318-C66C-8C49-898C-E45C5947B42C}" destId="{2588E299-F1CD-B14F-92A6-BF443B199AF4}" srcOrd="1" destOrd="0" presId="urn:microsoft.com/office/officeart/2016/7/layout/BasicLinearProcessNumbered"/>
    <dgm:cxn modelId="{A5928E82-1684-E246-80DA-828CCC734F1B}" type="presParOf" srcId="{4AE05318-C66C-8C49-898C-E45C5947B42C}" destId="{B785DEB0-3D0A-7640-BC5F-4A4F18FFBAAC}" srcOrd="2" destOrd="0" presId="urn:microsoft.com/office/officeart/2016/7/layout/BasicLinearProcessNumbered"/>
    <dgm:cxn modelId="{6280C9D5-5A0E-CF48-89DB-1FB491654BF7}" type="presParOf" srcId="{4AE05318-C66C-8C49-898C-E45C5947B42C}" destId="{ADC6658E-EE9B-CE47-9B4B-874B10828A10}"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DF74F4-2D32-45BE-92D7-52ADA481B18C}" type="doc">
      <dgm:prSet loTypeId="urn:microsoft.com/office/officeart/2016/7/layout/BasicLinearProcessNumbered" loCatId="process" qsTypeId="urn:microsoft.com/office/officeart/2005/8/quickstyle/simple2" qsCatId="simple" csTypeId="urn:microsoft.com/office/officeart/2005/8/colors/accent2_3" csCatId="accent2" phldr="1"/>
      <dgm:spPr/>
      <dgm:t>
        <a:bodyPr/>
        <a:lstStyle/>
        <a:p>
          <a:endParaRPr lang="en-US"/>
        </a:p>
      </dgm:t>
    </dgm:pt>
    <dgm:pt modelId="{7724B1CC-29B5-4CD4-BA63-03628D361247}">
      <dgm:prSet/>
      <dgm:spPr/>
      <dgm:t>
        <a:bodyPr/>
        <a:lstStyle/>
        <a:p>
          <a:r>
            <a:rPr lang="en-US" dirty="0" smtClean="0"/>
            <a:t>Animations for </a:t>
          </a:r>
          <a:r>
            <a:rPr lang="en-US" dirty="0" err="1" smtClean="0"/>
            <a:t>recyclerViews</a:t>
          </a:r>
          <a:r>
            <a:rPr lang="en-US" dirty="0" smtClean="0"/>
            <a:t> and fragments</a:t>
          </a:r>
          <a:endParaRPr lang="en-US" dirty="0"/>
        </a:p>
      </dgm:t>
    </dgm:pt>
    <dgm:pt modelId="{4C1C2642-833A-4B2E-AC4A-0B5E742209F4}" type="parTrans" cxnId="{B284FEBB-3EA0-4858-88A4-EC88E0E03134}">
      <dgm:prSet/>
      <dgm:spPr/>
      <dgm:t>
        <a:bodyPr/>
        <a:lstStyle/>
        <a:p>
          <a:endParaRPr lang="en-US"/>
        </a:p>
      </dgm:t>
    </dgm:pt>
    <dgm:pt modelId="{169A1148-6EFE-4170-ACF5-14CBD0B385DA}" type="sibTrans" cxnId="{B284FEBB-3EA0-4858-88A4-EC88E0E03134}">
      <dgm:prSet phldrT="1" phldr="0"/>
      <dgm:spPr/>
      <dgm:t>
        <a:bodyPr/>
        <a:lstStyle/>
        <a:p>
          <a:r>
            <a:rPr lang="en-US"/>
            <a:t>1</a:t>
          </a:r>
        </a:p>
      </dgm:t>
    </dgm:pt>
    <dgm:pt modelId="{CC54203F-3EBD-4C44-83C7-96B277FEBB8C}">
      <dgm:prSet/>
      <dgm:spPr/>
      <dgm:t>
        <a:bodyPr/>
        <a:lstStyle/>
        <a:p>
          <a:r>
            <a:rPr lang="en-US" dirty="0" smtClean="0"/>
            <a:t>Some demo package were added and we started populating them in the app</a:t>
          </a:r>
          <a:endParaRPr lang="en-US" dirty="0"/>
        </a:p>
      </dgm:t>
    </dgm:pt>
    <dgm:pt modelId="{30722883-B0F1-40FD-B573-BDF51418DCC8}" type="parTrans" cxnId="{D7D9F4BA-342B-449B-B09E-95657057D544}">
      <dgm:prSet/>
      <dgm:spPr/>
      <dgm:t>
        <a:bodyPr/>
        <a:lstStyle/>
        <a:p>
          <a:endParaRPr lang="en-US"/>
        </a:p>
      </dgm:t>
    </dgm:pt>
    <dgm:pt modelId="{8C369AA5-08B4-41BE-9EA9-6F981B5B0DDA}" type="sibTrans" cxnId="{D7D9F4BA-342B-449B-B09E-95657057D544}">
      <dgm:prSet phldrT="2" phldr="0"/>
      <dgm:spPr/>
      <dgm:t>
        <a:bodyPr/>
        <a:lstStyle/>
        <a:p>
          <a:r>
            <a:rPr lang="en-US"/>
            <a:t>2</a:t>
          </a:r>
        </a:p>
      </dgm:t>
    </dgm:pt>
    <dgm:pt modelId="{55C01D8D-BB54-4A26-8062-08FC611EA937}">
      <dgm:prSet/>
      <dgm:spPr/>
      <dgm:t>
        <a:bodyPr/>
        <a:lstStyle/>
        <a:p>
          <a:r>
            <a:rPr lang="en-US" dirty="0" smtClean="0"/>
            <a:t>Complete design of the about us page was created along with its functionality</a:t>
          </a:r>
          <a:endParaRPr lang="en-US" dirty="0"/>
        </a:p>
      </dgm:t>
    </dgm:pt>
    <dgm:pt modelId="{527C91A4-408D-478F-878B-8A662AE189EC}" type="parTrans" cxnId="{188936F5-62C6-4800-9BE0-0F7CC53C6C61}">
      <dgm:prSet/>
      <dgm:spPr/>
      <dgm:t>
        <a:bodyPr/>
        <a:lstStyle/>
        <a:p>
          <a:endParaRPr lang="en-US"/>
        </a:p>
      </dgm:t>
    </dgm:pt>
    <dgm:pt modelId="{69DA82AD-4600-440A-B6A2-CF34B0CCF2C4}" type="sibTrans" cxnId="{188936F5-62C6-4800-9BE0-0F7CC53C6C61}">
      <dgm:prSet phldrT="3" phldr="0"/>
      <dgm:spPr/>
      <dgm:t>
        <a:bodyPr/>
        <a:lstStyle/>
        <a:p>
          <a:r>
            <a:rPr lang="en-US"/>
            <a:t>3</a:t>
          </a:r>
        </a:p>
      </dgm:t>
    </dgm:pt>
    <dgm:pt modelId="{899C00B0-5F0D-493B-823E-744FFDF27AB5}">
      <dgm:prSet/>
      <dgm:spPr/>
      <dgm:t>
        <a:bodyPr/>
        <a:lstStyle/>
        <a:p>
          <a:r>
            <a:rPr lang="en-US" dirty="0" smtClean="0"/>
            <a:t>We also went through the overall design and fixed an issue on the trip view which was fixed by adding a scroll view</a:t>
          </a:r>
          <a:endParaRPr lang="en-US" dirty="0"/>
        </a:p>
      </dgm:t>
    </dgm:pt>
    <dgm:pt modelId="{AAD5C532-47B5-4069-8569-9C7EE429E2CE}" type="parTrans" cxnId="{18EE20D9-B678-4D55-8437-69EECB39FF1C}">
      <dgm:prSet/>
      <dgm:spPr/>
      <dgm:t>
        <a:bodyPr/>
        <a:lstStyle/>
        <a:p>
          <a:endParaRPr lang="en-US"/>
        </a:p>
      </dgm:t>
    </dgm:pt>
    <dgm:pt modelId="{8DC45CBA-8C99-455B-9950-6EB73110BB87}" type="sibTrans" cxnId="{18EE20D9-B678-4D55-8437-69EECB39FF1C}">
      <dgm:prSet phldrT="4" phldr="0"/>
      <dgm:spPr/>
      <dgm:t>
        <a:bodyPr/>
        <a:lstStyle/>
        <a:p>
          <a:r>
            <a:rPr lang="en-US"/>
            <a:t>4</a:t>
          </a:r>
        </a:p>
      </dgm:t>
    </dgm:pt>
    <dgm:pt modelId="{53422EC4-01E9-3C45-983E-80D6CDE1583E}" type="pres">
      <dgm:prSet presAssocID="{08DF74F4-2D32-45BE-92D7-52ADA481B18C}" presName="Name0" presStyleCnt="0">
        <dgm:presLayoutVars>
          <dgm:animLvl val="lvl"/>
          <dgm:resizeHandles val="exact"/>
        </dgm:presLayoutVars>
      </dgm:prSet>
      <dgm:spPr/>
      <dgm:t>
        <a:bodyPr/>
        <a:lstStyle/>
        <a:p>
          <a:endParaRPr lang="en-US"/>
        </a:p>
      </dgm:t>
    </dgm:pt>
    <dgm:pt modelId="{E5F70C5B-FA0D-0348-B8C6-D25097F1BDDE}" type="pres">
      <dgm:prSet presAssocID="{7724B1CC-29B5-4CD4-BA63-03628D361247}" presName="compositeNode" presStyleCnt="0">
        <dgm:presLayoutVars>
          <dgm:bulletEnabled val="1"/>
        </dgm:presLayoutVars>
      </dgm:prSet>
      <dgm:spPr/>
    </dgm:pt>
    <dgm:pt modelId="{2AFC42F3-7D56-364D-8EC1-C2B4EDDD635B}" type="pres">
      <dgm:prSet presAssocID="{7724B1CC-29B5-4CD4-BA63-03628D361247}" presName="bgRect" presStyleLbl="bgAccFollowNode1" presStyleIdx="0" presStyleCnt="4"/>
      <dgm:spPr/>
      <dgm:t>
        <a:bodyPr/>
        <a:lstStyle/>
        <a:p>
          <a:endParaRPr lang="en-US"/>
        </a:p>
      </dgm:t>
    </dgm:pt>
    <dgm:pt modelId="{4BBBD514-F51A-C646-A057-B50594D620E6}" type="pres">
      <dgm:prSet presAssocID="{169A1148-6EFE-4170-ACF5-14CBD0B385DA}" presName="sibTransNodeCircle" presStyleLbl="alignNode1" presStyleIdx="0" presStyleCnt="8">
        <dgm:presLayoutVars>
          <dgm:chMax val="0"/>
          <dgm:bulletEnabled/>
        </dgm:presLayoutVars>
      </dgm:prSet>
      <dgm:spPr/>
      <dgm:t>
        <a:bodyPr/>
        <a:lstStyle/>
        <a:p>
          <a:endParaRPr lang="en-US"/>
        </a:p>
      </dgm:t>
    </dgm:pt>
    <dgm:pt modelId="{ABA017D9-E91F-3944-BF20-3732471D49A3}" type="pres">
      <dgm:prSet presAssocID="{7724B1CC-29B5-4CD4-BA63-03628D361247}" presName="bottomLine" presStyleLbl="alignNode1" presStyleIdx="1" presStyleCnt="8">
        <dgm:presLayoutVars/>
      </dgm:prSet>
      <dgm:spPr/>
    </dgm:pt>
    <dgm:pt modelId="{2E999242-29D1-6947-A1EE-D36C60FA6283}" type="pres">
      <dgm:prSet presAssocID="{7724B1CC-29B5-4CD4-BA63-03628D361247}" presName="nodeText" presStyleLbl="bgAccFollowNode1" presStyleIdx="0" presStyleCnt="4">
        <dgm:presLayoutVars>
          <dgm:bulletEnabled val="1"/>
        </dgm:presLayoutVars>
      </dgm:prSet>
      <dgm:spPr/>
      <dgm:t>
        <a:bodyPr/>
        <a:lstStyle/>
        <a:p>
          <a:endParaRPr lang="en-US"/>
        </a:p>
      </dgm:t>
    </dgm:pt>
    <dgm:pt modelId="{934EEC9E-5D2F-A343-A619-2427F5C99F51}" type="pres">
      <dgm:prSet presAssocID="{169A1148-6EFE-4170-ACF5-14CBD0B385DA}" presName="sibTrans" presStyleCnt="0"/>
      <dgm:spPr/>
    </dgm:pt>
    <dgm:pt modelId="{DE639E56-5FB6-5940-B092-078D150BEB55}" type="pres">
      <dgm:prSet presAssocID="{CC54203F-3EBD-4C44-83C7-96B277FEBB8C}" presName="compositeNode" presStyleCnt="0">
        <dgm:presLayoutVars>
          <dgm:bulletEnabled val="1"/>
        </dgm:presLayoutVars>
      </dgm:prSet>
      <dgm:spPr/>
    </dgm:pt>
    <dgm:pt modelId="{A0559432-CF74-E746-BF2D-C6F699B235AF}" type="pres">
      <dgm:prSet presAssocID="{CC54203F-3EBD-4C44-83C7-96B277FEBB8C}" presName="bgRect" presStyleLbl="bgAccFollowNode1" presStyleIdx="1" presStyleCnt="4"/>
      <dgm:spPr/>
      <dgm:t>
        <a:bodyPr/>
        <a:lstStyle/>
        <a:p>
          <a:endParaRPr lang="en-US"/>
        </a:p>
      </dgm:t>
    </dgm:pt>
    <dgm:pt modelId="{75ACD484-58A8-2B40-B45A-5A9DECAF9760}" type="pres">
      <dgm:prSet presAssocID="{8C369AA5-08B4-41BE-9EA9-6F981B5B0DDA}" presName="sibTransNodeCircle" presStyleLbl="alignNode1" presStyleIdx="2" presStyleCnt="8">
        <dgm:presLayoutVars>
          <dgm:chMax val="0"/>
          <dgm:bulletEnabled/>
        </dgm:presLayoutVars>
      </dgm:prSet>
      <dgm:spPr/>
      <dgm:t>
        <a:bodyPr/>
        <a:lstStyle/>
        <a:p>
          <a:endParaRPr lang="en-US"/>
        </a:p>
      </dgm:t>
    </dgm:pt>
    <dgm:pt modelId="{E97C3458-178D-CF45-B42D-93FDE4EDC8B5}" type="pres">
      <dgm:prSet presAssocID="{CC54203F-3EBD-4C44-83C7-96B277FEBB8C}" presName="bottomLine" presStyleLbl="alignNode1" presStyleIdx="3" presStyleCnt="8">
        <dgm:presLayoutVars/>
      </dgm:prSet>
      <dgm:spPr/>
    </dgm:pt>
    <dgm:pt modelId="{AA0C158E-3B47-0B47-95FA-0F98A9DC435A}" type="pres">
      <dgm:prSet presAssocID="{CC54203F-3EBD-4C44-83C7-96B277FEBB8C}" presName="nodeText" presStyleLbl="bgAccFollowNode1" presStyleIdx="1" presStyleCnt="4">
        <dgm:presLayoutVars>
          <dgm:bulletEnabled val="1"/>
        </dgm:presLayoutVars>
      </dgm:prSet>
      <dgm:spPr/>
      <dgm:t>
        <a:bodyPr/>
        <a:lstStyle/>
        <a:p>
          <a:endParaRPr lang="en-US"/>
        </a:p>
      </dgm:t>
    </dgm:pt>
    <dgm:pt modelId="{2927DC55-1A92-094F-8809-3633F5463969}" type="pres">
      <dgm:prSet presAssocID="{8C369AA5-08B4-41BE-9EA9-6F981B5B0DDA}" presName="sibTrans" presStyleCnt="0"/>
      <dgm:spPr/>
    </dgm:pt>
    <dgm:pt modelId="{98344F3C-220C-6B46-A1F8-FFDF92CEC220}" type="pres">
      <dgm:prSet presAssocID="{55C01D8D-BB54-4A26-8062-08FC611EA937}" presName="compositeNode" presStyleCnt="0">
        <dgm:presLayoutVars>
          <dgm:bulletEnabled val="1"/>
        </dgm:presLayoutVars>
      </dgm:prSet>
      <dgm:spPr/>
    </dgm:pt>
    <dgm:pt modelId="{B0683EA7-6136-664D-8FF2-BDD2FBF1ED53}" type="pres">
      <dgm:prSet presAssocID="{55C01D8D-BB54-4A26-8062-08FC611EA937}" presName="bgRect" presStyleLbl="bgAccFollowNode1" presStyleIdx="2" presStyleCnt="4"/>
      <dgm:spPr/>
      <dgm:t>
        <a:bodyPr/>
        <a:lstStyle/>
        <a:p>
          <a:endParaRPr lang="en-US"/>
        </a:p>
      </dgm:t>
    </dgm:pt>
    <dgm:pt modelId="{9CFC9E2D-4E9B-3945-B0B0-3EAC3E93AC9D}" type="pres">
      <dgm:prSet presAssocID="{69DA82AD-4600-440A-B6A2-CF34B0CCF2C4}" presName="sibTransNodeCircle" presStyleLbl="alignNode1" presStyleIdx="4" presStyleCnt="8">
        <dgm:presLayoutVars>
          <dgm:chMax val="0"/>
          <dgm:bulletEnabled/>
        </dgm:presLayoutVars>
      </dgm:prSet>
      <dgm:spPr/>
      <dgm:t>
        <a:bodyPr/>
        <a:lstStyle/>
        <a:p>
          <a:endParaRPr lang="en-US"/>
        </a:p>
      </dgm:t>
    </dgm:pt>
    <dgm:pt modelId="{B9A63A1A-3E92-2F41-9B4C-6AF1528C787C}" type="pres">
      <dgm:prSet presAssocID="{55C01D8D-BB54-4A26-8062-08FC611EA937}" presName="bottomLine" presStyleLbl="alignNode1" presStyleIdx="5" presStyleCnt="8">
        <dgm:presLayoutVars/>
      </dgm:prSet>
      <dgm:spPr/>
    </dgm:pt>
    <dgm:pt modelId="{20AFF7EB-CE5A-2447-A7EA-F043860AA3B0}" type="pres">
      <dgm:prSet presAssocID="{55C01D8D-BB54-4A26-8062-08FC611EA937}" presName="nodeText" presStyleLbl="bgAccFollowNode1" presStyleIdx="2" presStyleCnt="4">
        <dgm:presLayoutVars>
          <dgm:bulletEnabled val="1"/>
        </dgm:presLayoutVars>
      </dgm:prSet>
      <dgm:spPr/>
      <dgm:t>
        <a:bodyPr/>
        <a:lstStyle/>
        <a:p>
          <a:endParaRPr lang="en-US"/>
        </a:p>
      </dgm:t>
    </dgm:pt>
    <dgm:pt modelId="{E8B82550-AC7A-3F40-BA1B-DCC77093E867}" type="pres">
      <dgm:prSet presAssocID="{69DA82AD-4600-440A-B6A2-CF34B0CCF2C4}" presName="sibTrans" presStyleCnt="0"/>
      <dgm:spPr/>
    </dgm:pt>
    <dgm:pt modelId="{D171E9AF-75EE-8B4F-837B-ACF16B00B6D5}" type="pres">
      <dgm:prSet presAssocID="{899C00B0-5F0D-493B-823E-744FFDF27AB5}" presName="compositeNode" presStyleCnt="0">
        <dgm:presLayoutVars>
          <dgm:bulletEnabled val="1"/>
        </dgm:presLayoutVars>
      </dgm:prSet>
      <dgm:spPr/>
    </dgm:pt>
    <dgm:pt modelId="{16E78438-B933-5343-8357-FCF9C16C7AF1}" type="pres">
      <dgm:prSet presAssocID="{899C00B0-5F0D-493B-823E-744FFDF27AB5}" presName="bgRect" presStyleLbl="bgAccFollowNode1" presStyleIdx="3" presStyleCnt="4"/>
      <dgm:spPr/>
      <dgm:t>
        <a:bodyPr/>
        <a:lstStyle/>
        <a:p>
          <a:endParaRPr lang="en-US"/>
        </a:p>
      </dgm:t>
    </dgm:pt>
    <dgm:pt modelId="{B041A274-DAB0-4249-9FE4-1A436B2BB5D1}" type="pres">
      <dgm:prSet presAssocID="{8DC45CBA-8C99-455B-9950-6EB73110BB87}" presName="sibTransNodeCircle" presStyleLbl="alignNode1" presStyleIdx="6" presStyleCnt="8">
        <dgm:presLayoutVars>
          <dgm:chMax val="0"/>
          <dgm:bulletEnabled/>
        </dgm:presLayoutVars>
      </dgm:prSet>
      <dgm:spPr/>
      <dgm:t>
        <a:bodyPr/>
        <a:lstStyle/>
        <a:p>
          <a:endParaRPr lang="en-US"/>
        </a:p>
      </dgm:t>
    </dgm:pt>
    <dgm:pt modelId="{B2CC6E3E-0837-8D40-9929-A719B7F24C45}" type="pres">
      <dgm:prSet presAssocID="{899C00B0-5F0D-493B-823E-744FFDF27AB5}" presName="bottomLine" presStyleLbl="alignNode1" presStyleIdx="7" presStyleCnt="8">
        <dgm:presLayoutVars/>
      </dgm:prSet>
      <dgm:spPr/>
    </dgm:pt>
    <dgm:pt modelId="{867892A2-250E-8D4E-B50B-EA00944C67C7}" type="pres">
      <dgm:prSet presAssocID="{899C00B0-5F0D-493B-823E-744FFDF27AB5}" presName="nodeText" presStyleLbl="bgAccFollowNode1" presStyleIdx="3" presStyleCnt="4">
        <dgm:presLayoutVars>
          <dgm:bulletEnabled val="1"/>
        </dgm:presLayoutVars>
      </dgm:prSet>
      <dgm:spPr/>
      <dgm:t>
        <a:bodyPr/>
        <a:lstStyle/>
        <a:p>
          <a:endParaRPr lang="en-US"/>
        </a:p>
      </dgm:t>
    </dgm:pt>
  </dgm:ptLst>
  <dgm:cxnLst>
    <dgm:cxn modelId="{0D037672-07FF-4543-AE46-0998227BC765}" type="presOf" srcId="{08DF74F4-2D32-45BE-92D7-52ADA481B18C}" destId="{53422EC4-01E9-3C45-983E-80D6CDE1583E}" srcOrd="0" destOrd="0" presId="urn:microsoft.com/office/officeart/2016/7/layout/BasicLinearProcessNumbered"/>
    <dgm:cxn modelId="{409F122D-0201-4D4D-9482-304DE93AD518}" type="presOf" srcId="{7724B1CC-29B5-4CD4-BA63-03628D361247}" destId="{2AFC42F3-7D56-364D-8EC1-C2B4EDDD635B}" srcOrd="0" destOrd="0" presId="urn:microsoft.com/office/officeart/2016/7/layout/BasicLinearProcessNumbered"/>
    <dgm:cxn modelId="{EA31756E-177C-984B-945D-6BE6BAAA008B}" type="presOf" srcId="{8DC45CBA-8C99-455B-9950-6EB73110BB87}" destId="{B041A274-DAB0-4249-9FE4-1A436B2BB5D1}" srcOrd="0" destOrd="0" presId="urn:microsoft.com/office/officeart/2016/7/layout/BasicLinearProcessNumbered"/>
    <dgm:cxn modelId="{DBB72D54-776E-3F4F-BAC4-FAF3F93A1F98}" type="presOf" srcId="{169A1148-6EFE-4170-ACF5-14CBD0B385DA}" destId="{4BBBD514-F51A-C646-A057-B50594D620E6}" srcOrd="0" destOrd="0" presId="urn:microsoft.com/office/officeart/2016/7/layout/BasicLinearProcessNumbered"/>
    <dgm:cxn modelId="{558540EF-674F-A542-9573-5C7363211F11}" type="presOf" srcId="{CC54203F-3EBD-4C44-83C7-96B277FEBB8C}" destId="{A0559432-CF74-E746-BF2D-C6F699B235AF}" srcOrd="0" destOrd="0" presId="urn:microsoft.com/office/officeart/2016/7/layout/BasicLinearProcessNumbered"/>
    <dgm:cxn modelId="{D7D9F4BA-342B-449B-B09E-95657057D544}" srcId="{08DF74F4-2D32-45BE-92D7-52ADA481B18C}" destId="{CC54203F-3EBD-4C44-83C7-96B277FEBB8C}" srcOrd="1" destOrd="0" parTransId="{30722883-B0F1-40FD-B573-BDF51418DCC8}" sibTransId="{8C369AA5-08B4-41BE-9EA9-6F981B5B0DDA}"/>
    <dgm:cxn modelId="{6731B55F-2EF9-444E-8036-DDCD26BE749C}" type="presOf" srcId="{55C01D8D-BB54-4A26-8062-08FC611EA937}" destId="{20AFF7EB-CE5A-2447-A7EA-F043860AA3B0}" srcOrd="1" destOrd="0" presId="urn:microsoft.com/office/officeart/2016/7/layout/BasicLinearProcessNumbered"/>
    <dgm:cxn modelId="{18EE20D9-B678-4D55-8437-69EECB39FF1C}" srcId="{08DF74F4-2D32-45BE-92D7-52ADA481B18C}" destId="{899C00B0-5F0D-493B-823E-744FFDF27AB5}" srcOrd="3" destOrd="0" parTransId="{AAD5C532-47B5-4069-8569-9C7EE429E2CE}" sibTransId="{8DC45CBA-8C99-455B-9950-6EB73110BB87}"/>
    <dgm:cxn modelId="{7868F53C-703D-C241-B2B2-436E59D1E67A}" type="presOf" srcId="{899C00B0-5F0D-493B-823E-744FFDF27AB5}" destId="{867892A2-250E-8D4E-B50B-EA00944C67C7}" srcOrd="1" destOrd="0" presId="urn:microsoft.com/office/officeart/2016/7/layout/BasicLinearProcessNumbered"/>
    <dgm:cxn modelId="{8148DACE-D44B-6D49-899D-8BDB5E6C5B99}" type="presOf" srcId="{69DA82AD-4600-440A-B6A2-CF34B0CCF2C4}" destId="{9CFC9E2D-4E9B-3945-B0B0-3EAC3E93AC9D}" srcOrd="0" destOrd="0" presId="urn:microsoft.com/office/officeart/2016/7/layout/BasicLinearProcessNumbered"/>
    <dgm:cxn modelId="{A177F344-861F-CA42-898E-9C1B43BC77C5}" type="presOf" srcId="{8C369AA5-08B4-41BE-9EA9-6F981B5B0DDA}" destId="{75ACD484-58A8-2B40-B45A-5A9DECAF9760}" srcOrd="0" destOrd="0" presId="urn:microsoft.com/office/officeart/2016/7/layout/BasicLinearProcessNumbered"/>
    <dgm:cxn modelId="{188936F5-62C6-4800-9BE0-0F7CC53C6C61}" srcId="{08DF74F4-2D32-45BE-92D7-52ADA481B18C}" destId="{55C01D8D-BB54-4A26-8062-08FC611EA937}" srcOrd="2" destOrd="0" parTransId="{527C91A4-408D-478F-878B-8A662AE189EC}" sibTransId="{69DA82AD-4600-440A-B6A2-CF34B0CCF2C4}"/>
    <dgm:cxn modelId="{7D816719-02DD-7D4D-A490-9BAEB8990A39}" type="presOf" srcId="{7724B1CC-29B5-4CD4-BA63-03628D361247}" destId="{2E999242-29D1-6947-A1EE-D36C60FA6283}" srcOrd="1" destOrd="0" presId="urn:microsoft.com/office/officeart/2016/7/layout/BasicLinearProcessNumbered"/>
    <dgm:cxn modelId="{51A74E20-E1AA-B547-A55D-3B119F7A2920}" type="presOf" srcId="{899C00B0-5F0D-493B-823E-744FFDF27AB5}" destId="{16E78438-B933-5343-8357-FCF9C16C7AF1}" srcOrd="0" destOrd="0" presId="urn:microsoft.com/office/officeart/2016/7/layout/BasicLinearProcessNumbered"/>
    <dgm:cxn modelId="{4517F676-97C2-A14C-BF4A-08EB7CA7B8A6}" type="presOf" srcId="{55C01D8D-BB54-4A26-8062-08FC611EA937}" destId="{B0683EA7-6136-664D-8FF2-BDD2FBF1ED53}" srcOrd="0" destOrd="0" presId="urn:microsoft.com/office/officeart/2016/7/layout/BasicLinearProcessNumbered"/>
    <dgm:cxn modelId="{80726975-BFAB-874A-9E6B-9074B0D536E0}" type="presOf" srcId="{CC54203F-3EBD-4C44-83C7-96B277FEBB8C}" destId="{AA0C158E-3B47-0B47-95FA-0F98A9DC435A}" srcOrd="1" destOrd="0" presId="urn:microsoft.com/office/officeart/2016/7/layout/BasicLinearProcessNumbered"/>
    <dgm:cxn modelId="{B284FEBB-3EA0-4858-88A4-EC88E0E03134}" srcId="{08DF74F4-2D32-45BE-92D7-52ADA481B18C}" destId="{7724B1CC-29B5-4CD4-BA63-03628D361247}" srcOrd="0" destOrd="0" parTransId="{4C1C2642-833A-4B2E-AC4A-0B5E742209F4}" sibTransId="{169A1148-6EFE-4170-ACF5-14CBD0B385DA}"/>
    <dgm:cxn modelId="{A13CDCDC-2621-D34F-A5C2-3F70D215EDD7}" type="presParOf" srcId="{53422EC4-01E9-3C45-983E-80D6CDE1583E}" destId="{E5F70C5B-FA0D-0348-B8C6-D25097F1BDDE}" srcOrd="0" destOrd="0" presId="urn:microsoft.com/office/officeart/2016/7/layout/BasicLinearProcessNumbered"/>
    <dgm:cxn modelId="{44383846-5D60-374D-B6BC-8CB1CA773D85}" type="presParOf" srcId="{E5F70C5B-FA0D-0348-B8C6-D25097F1BDDE}" destId="{2AFC42F3-7D56-364D-8EC1-C2B4EDDD635B}" srcOrd="0" destOrd="0" presId="urn:microsoft.com/office/officeart/2016/7/layout/BasicLinearProcessNumbered"/>
    <dgm:cxn modelId="{8D94B541-3789-E940-83C5-70019648BEAE}" type="presParOf" srcId="{E5F70C5B-FA0D-0348-B8C6-D25097F1BDDE}" destId="{4BBBD514-F51A-C646-A057-B50594D620E6}" srcOrd="1" destOrd="0" presId="urn:microsoft.com/office/officeart/2016/7/layout/BasicLinearProcessNumbered"/>
    <dgm:cxn modelId="{6C56E97D-B288-5E48-BD2E-1741AA1353B0}" type="presParOf" srcId="{E5F70C5B-FA0D-0348-B8C6-D25097F1BDDE}" destId="{ABA017D9-E91F-3944-BF20-3732471D49A3}" srcOrd="2" destOrd="0" presId="urn:microsoft.com/office/officeart/2016/7/layout/BasicLinearProcessNumbered"/>
    <dgm:cxn modelId="{4313C37B-DCFC-E949-9E6D-F1E0E92FD929}" type="presParOf" srcId="{E5F70C5B-FA0D-0348-B8C6-D25097F1BDDE}" destId="{2E999242-29D1-6947-A1EE-D36C60FA6283}" srcOrd="3" destOrd="0" presId="urn:microsoft.com/office/officeart/2016/7/layout/BasicLinearProcessNumbered"/>
    <dgm:cxn modelId="{F6498AA0-88D4-0740-B26F-4C123D0932F1}" type="presParOf" srcId="{53422EC4-01E9-3C45-983E-80D6CDE1583E}" destId="{934EEC9E-5D2F-A343-A619-2427F5C99F51}" srcOrd="1" destOrd="0" presId="urn:microsoft.com/office/officeart/2016/7/layout/BasicLinearProcessNumbered"/>
    <dgm:cxn modelId="{7D642A8D-614D-E947-8B67-1263E39ED6A8}" type="presParOf" srcId="{53422EC4-01E9-3C45-983E-80D6CDE1583E}" destId="{DE639E56-5FB6-5940-B092-078D150BEB55}" srcOrd="2" destOrd="0" presId="urn:microsoft.com/office/officeart/2016/7/layout/BasicLinearProcessNumbered"/>
    <dgm:cxn modelId="{4D93C037-878A-ED4E-A9B5-E21737B8C3A5}" type="presParOf" srcId="{DE639E56-5FB6-5940-B092-078D150BEB55}" destId="{A0559432-CF74-E746-BF2D-C6F699B235AF}" srcOrd="0" destOrd="0" presId="urn:microsoft.com/office/officeart/2016/7/layout/BasicLinearProcessNumbered"/>
    <dgm:cxn modelId="{4BA78AAF-127B-8D4C-B600-BC13F7EE353C}" type="presParOf" srcId="{DE639E56-5FB6-5940-B092-078D150BEB55}" destId="{75ACD484-58A8-2B40-B45A-5A9DECAF9760}" srcOrd="1" destOrd="0" presId="urn:microsoft.com/office/officeart/2016/7/layout/BasicLinearProcessNumbered"/>
    <dgm:cxn modelId="{BABFCB23-4644-0645-A978-9608BD0CA522}" type="presParOf" srcId="{DE639E56-5FB6-5940-B092-078D150BEB55}" destId="{E97C3458-178D-CF45-B42D-93FDE4EDC8B5}" srcOrd="2" destOrd="0" presId="urn:microsoft.com/office/officeart/2016/7/layout/BasicLinearProcessNumbered"/>
    <dgm:cxn modelId="{825256F4-3C61-E04D-B361-921A1B5CE50E}" type="presParOf" srcId="{DE639E56-5FB6-5940-B092-078D150BEB55}" destId="{AA0C158E-3B47-0B47-95FA-0F98A9DC435A}" srcOrd="3" destOrd="0" presId="urn:microsoft.com/office/officeart/2016/7/layout/BasicLinearProcessNumbered"/>
    <dgm:cxn modelId="{4EB7770E-BFBD-874E-8C04-30BBAD0828A8}" type="presParOf" srcId="{53422EC4-01E9-3C45-983E-80D6CDE1583E}" destId="{2927DC55-1A92-094F-8809-3633F5463969}" srcOrd="3" destOrd="0" presId="urn:microsoft.com/office/officeart/2016/7/layout/BasicLinearProcessNumbered"/>
    <dgm:cxn modelId="{F551D905-E946-C04A-AEAF-090172259AD7}" type="presParOf" srcId="{53422EC4-01E9-3C45-983E-80D6CDE1583E}" destId="{98344F3C-220C-6B46-A1F8-FFDF92CEC220}" srcOrd="4" destOrd="0" presId="urn:microsoft.com/office/officeart/2016/7/layout/BasicLinearProcessNumbered"/>
    <dgm:cxn modelId="{23D31042-7811-7B43-B9D1-78F71700B119}" type="presParOf" srcId="{98344F3C-220C-6B46-A1F8-FFDF92CEC220}" destId="{B0683EA7-6136-664D-8FF2-BDD2FBF1ED53}" srcOrd="0" destOrd="0" presId="urn:microsoft.com/office/officeart/2016/7/layout/BasicLinearProcessNumbered"/>
    <dgm:cxn modelId="{E1CE0FDF-9413-3F4C-8192-084113706413}" type="presParOf" srcId="{98344F3C-220C-6B46-A1F8-FFDF92CEC220}" destId="{9CFC9E2D-4E9B-3945-B0B0-3EAC3E93AC9D}" srcOrd="1" destOrd="0" presId="urn:microsoft.com/office/officeart/2016/7/layout/BasicLinearProcessNumbered"/>
    <dgm:cxn modelId="{78D884FA-5DBB-2045-919C-E04658B6EFDC}" type="presParOf" srcId="{98344F3C-220C-6B46-A1F8-FFDF92CEC220}" destId="{B9A63A1A-3E92-2F41-9B4C-6AF1528C787C}" srcOrd="2" destOrd="0" presId="urn:microsoft.com/office/officeart/2016/7/layout/BasicLinearProcessNumbered"/>
    <dgm:cxn modelId="{4CF9FC9A-3593-2B4E-854F-FB9638A22345}" type="presParOf" srcId="{98344F3C-220C-6B46-A1F8-FFDF92CEC220}" destId="{20AFF7EB-CE5A-2447-A7EA-F043860AA3B0}" srcOrd="3" destOrd="0" presId="urn:microsoft.com/office/officeart/2016/7/layout/BasicLinearProcessNumbered"/>
    <dgm:cxn modelId="{59945D49-35CD-6A46-84E9-449D1E950DC1}" type="presParOf" srcId="{53422EC4-01E9-3C45-983E-80D6CDE1583E}" destId="{E8B82550-AC7A-3F40-BA1B-DCC77093E867}" srcOrd="5" destOrd="0" presId="urn:microsoft.com/office/officeart/2016/7/layout/BasicLinearProcessNumbered"/>
    <dgm:cxn modelId="{8D2EF881-2E2C-1B47-852D-7709BD9E3A56}" type="presParOf" srcId="{53422EC4-01E9-3C45-983E-80D6CDE1583E}" destId="{D171E9AF-75EE-8B4F-837B-ACF16B00B6D5}" srcOrd="6" destOrd="0" presId="urn:microsoft.com/office/officeart/2016/7/layout/BasicLinearProcessNumbered"/>
    <dgm:cxn modelId="{7FD190F2-250B-BD42-BC44-B759E09DA42D}" type="presParOf" srcId="{D171E9AF-75EE-8B4F-837B-ACF16B00B6D5}" destId="{16E78438-B933-5343-8357-FCF9C16C7AF1}" srcOrd="0" destOrd="0" presId="urn:microsoft.com/office/officeart/2016/7/layout/BasicLinearProcessNumbered"/>
    <dgm:cxn modelId="{A8BE3B7D-CB2F-9F49-8C2D-BE9AE48E9AFB}" type="presParOf" srcId="{D171E9AF-75EE-8B4F-837B-ACF16B00B6D5}" destId="{B041A274-DAB0-4249-9FE4-1A436B2BB5D1}" srcOrd="1" destOrd="0" presId="urn:microsoft.com/office/officeart/2016/7/layout/BasicLinearProcessNumbered"/>
    <dgm:cxn modelId="{1320C552-7108-AC44-8A3C-406109C84313}" type="presParOf" srcId="{D171E9AF-75EE-8B4F-837B-ACF16B00B6D5}" destId="{B2CC6E3E-0837-8D40-9929-A719B7F24C45}" srcOrd="2" destOrd="0" presId="urn:microsoft.com/office/officeart/2016/7/layout/BasicLinearProcessNumbered"/>
    <dgm:cxn modelId="{D4180BA0-B97F-1244-9CCD-6E04F203ED8F}" type="presParOf" srcId="{D171E9AF-75EE-8B4F-837B-ACF16B00B6D5}" destId="{867892A2-250E-8D4E-B50B-EA00944C67C7}"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DF74F4-2D32-45BE-92D7-52ADA481B18C}" type="doc">
      <dgm:prSet loTypeId="urn:microsoft.com/office/officeart/2016/7/layout/BasicLinearProcessNumbered" loCatId="process" qsTypeId="urn:microsoft.com/office/officeart/2005/8/quickstyle/simple2" qsCatId="simple" csTypeId="urn:microsoft.com/office/officeart/2005/8/colors/accent2_3" csCatId="accent2" phldr="1"/>
      <dgm:spPr/>
      <dgm:t>
        <a:bodyPr/>
        <a:lstStyle/>
        <a:p>
          <a:endParaRPr lang="en-US"/>
        </a:p>
      </dgm:t>
    </dgm:pt>
    <dgm:pt modelId="{7724B1CC-29B5-4CD4-BA63-03628D361247}">
      <dgm:prSet/>
      <dgm:spPr/>
      <dgm:t>
        <a:bodyPr/>
        <a:lstStyle/>
        <a:p>
          <a:r>
            <a:rPr lang="en-US" dirty="0" smtClean="0"/>
            <a:t>Credits page added</a:t>
          </a:r>
          <a:endParaRPr lang="en-US" dirty="0"/>
        </a:p>
      </dgm:t>
    </dgm:pt>
    <dgm:pt modelId="{4C1C2642-833A-4B2E-AC4A-0B5E742209F4}" type="parTrans" cxnId="{B284FEBB-3EA0-4858-88A4-EC88E0E03134}">
      <dgm:prSet/>
      <dgm:spPr/>
      <dgm:t>
        <a:bodyPr/>
        <a:lstStyle/>
        <a:p>
          <a:endParaRPr lang="en-US"/>
        </a:p>
      </dgm:t>
    </dgm:pt>
    <dgm:pt modelId="{169A1148-6EFE-4170-ACF5-14CBD0B385DA}" type="sibTrans" cxnId="{B284FEBB-3EA0-4858-88A4-EC88E0E03134}">
      <dgm:prSet phldrT="1" phldr="0"/>
      <dgm:spPr/>
      <dgm:t>
        <a:bodyPr/>
        <a:lstStyle/>
        <a:p>
          <a:r>
            <a:rPr lang="en-US"/>
            <a:t>1</a:t>
          </a:r>
        </a:p>
      </dgm:t>
    </dgm:pt>
    <dgm:pt modelId="{CC54203F-3EBD-4C44-83C7-96B277FEBB8C}">
      <dgm:prSet/>
      <dgm:spPr/>
      <dgm:t>
        <a:bodyPr/>
        <a:lstStyle/>
        <a:p>
          <a:r>
            <a:rPr lang="en-US" dirty="0" smtClean="0"/>
            <a:t>Demo package were added and we populated them in the app</a:t>
          </a:r>
          <a:endParaRPr lang="en-US" dirty="0"/>
        </a:p>
      </dgm:t>
    </dgm:pt>
    <dgm:pt modelId="{30722883-B0F1-40FD-B573-BDF51418DCC8}" type="parTrans" cxnId="{D7D9F4BA-342B-449B-B09E-95657057D544}">
      <dgm:prSet/>
      <dgm:spPr/>
      <dgm:t>
        <a:bodyPr/>
        <a:lstStyle/>
        <a:p>
          <a:endParaRPr lang="en-US"/>
        </a:p>
      </dgm:t>
    </dgm:pt>
    <dgm:pt modelId="{8C369AA5-08B4-41BE-9EA9-6F981B5B0DDA}" type="sibTrans" cxnId="{D7D9F4BA-342B-449B-B09E-95657057D544}">
      <dgm:prSet phldrT="2" phldr="0"/>
      <dgm:spPr/>
      <dgm:t>
        <a:bodyPr/>
        <a:lstStyle/>
        <a:p>
          <a:r>
            <a:rPr lang="en-US"/>
            <a:t>2</a:t>
          </a:r>
        </a:p>
      </dgm:t>
    </dgm:pt>
    <dgm:pt modelId="{899C00B0-5F0D-493B-823E-744FFDF27AB5}">
      <dgm:prSet/>
      <dgm:spPr/>
      <dgm:t>
        <a:bodyPr/>
        <a:lstStyle/>
        <a:p>
          <a:r>
            <a:rPr lang="en-US" dirty="0" smtClean="0"/>
            <a:t>Translation to </a:t>
          </a:r>
          <a:r>
            <a:rPr lang="en-US" dirty="0" smtClean="0"/>
            <a:t>Spanish </a:t>
          </a:r>
          <a:r>
            <a:rPr lang="en-US" dirty="0" smtClean="0"/>
            <a:t>working</a:t>
          </a:r>
          <a:endParaRPr lang="en-US" dirty="0"/>
        </a:p>
      </dgm:t>
    </dgm:pt>
    <dgm:pt modelId="{AAD5C532-47B5-4069-8569-9C7EE429E2CE}" type="parTrans" cxnId="{18EE20D9-B678-4D55-8437-69EECB39FF1C}">
      <dgm:prSet/>
      <dgm:spPr/>
      <dgm:t>
        <a:bodyPr/>
        <a:lstStyle/>
        <a:p>
          <a:endParaRPr lang="en-US"/>
        </a:p>
      </dgm:t>
    </dgm:pt>
    <dgm:pt modelId="{8DC45CBA-8C99-455B-9950-6EB73110BB87}" type="sibTrans" cxnId="{18EE20D9-B678-4D55-8437-69EECB39FF1C}">
      <dgm:prSet phldrT="4" phldr="0"/>
      <dgm:spPr/>
      <dgm:t>
        <a:bodyPr/>
        <a:lstStyle/>
        <a:p>
          <a:r>
            <a:rPr lang="en-US" dirty="0" smtClean="0"/>
            <a:t>3</a:t>
          </a:r>
          <a:endParaRPr lang="en-US" dirty="0"/>
        </a:p>
      </dgm:t>
    </dgm:pt>
    <dgm:pt modelId="{53422EC4-01E9-3C45-983E-80D6CDE1583E}" type="pres">
      <dgm:prSet presAssocID="{08DF74F4-2D32-45BE-92D7-52ADA481B18C}" presName="Name0" presStyleCnt="0">
        <dgm:presLayoutVars>
          <dgm:animLvl val="lvl"/>
          <dgm:resizeHandles val="exact"/>
        </dgm:presLayoutVars>
      </dgm:prSet>
      <dgm:spPr/>
      <dgm:t>
        <a:bodyPr/>
        <a:lstStyle/>
        <a:p>
          <a:endParaRPr lang="en-US"/>
        </a:p>
      </dgm:t>
    </dgm:pt>
    <dgm:pt modelId="{E5F70C5B-FA0D-0348-B8C6-D25097F1BDDE}" type="pres">
      <dgm:prSet presAssocID="{7724B1CC-29B5-4CD4-BA63-03628D361247}" presName="compositeNode" presStyleCnt="0">
        <dgm:presLayoutVars>
          <dgm:bulletEnabled val="1"/>
        </dgm:presLayoutVars>
      </dgm:prSet>
      <dgm:spPr/>
    </dgm:pt>
    <dgm:pt modelId="{2AFC42F3-7D56-364D-8EC1-C2B4EDDD635B}" type="pres">
      <dgm:prSet presAssocID="{7724B1CC-29B5-4CD4-BA63-03628D361247}" presName="bgRect" presStyleLbl="bgAccFollowNode1" presStyleIdx="0" presStyleCnt="3"/>
      <dgm:spPr/>
      <dgm:t>
        <a:bodyPr/>
        <a:lstStyle/>
        <a:p>
          <a:endParaRPr lang="en-US"/>
        </a:p>
      </dgm:t>
    </dgm:pt>
    <dgm:pt modelId="{4BBBD514-F51A-C646-A057-B50594D620E6}" type="pres">
      <dgm:prSet presAssocID="{169A1148-6EFE-4170-ACF5-14CBD0B385DA}" presName="sibTransNodeCircle" presStyleLbl="alignNode1" presStyleIdx="0" presStyleCnt="6">
        <dgm:presLayoutVars>
          <dgm:chMax val="0"/>
          <dgm:bulletEnabled/>
        </dgm:presLayoutVars>
      </dgm:prSet>
      <dgm:spPr/>
      <dgm:t>
        <a:bodyPr/>
        <a:lstStyle/>
        <a:p>
          <a:endParaRPr lang="en-US"/>
        </a:p>
      </dgm:t>
    </dgm:pt>
    <dgm:pt modelId="{ABA017D9-E91F-3944-BF20-3732471D49A3}" type="pres">
      <dgm:prSet presAssocID="{7724B1CC-29B5-4CD4-BA63-03628D361247}" presName="bottomLine" presStyleLbl="alignNode1" presStyleIdx="1" presStyleCnt="6">
        <dgm:presLayoutVars/>
      </dgm:prSet>
      <dgm:spPr/>
    </dgm:pt>
    <dgm:pt modelId="{2E999242-29D1-6947-A1EE-D36C60FA6283}" type="pres">
      <dgm:prSet presAssocID="{7724B1CC-29B5-4CD4-BA63-03628D361247}" presName="nodeText" presStyleLbl="bgAccFollowNode1" presStyleIdx="0" presStyleCnt="3">
        <dgm:presLayoutVars>
          <dgm:bulletEnabled val="1"/>
        </dgm:presLayoutVars>
      </dgm:prSet>
      <dgm:spPr/>
      <dgm:t>
        <a:bodyPr/>
        <a:lstStyle/>
        <a:p>
          <a:endParaRPr lang="en-US"/>
        </a:p>
      </dgm:t>
    </dgm:pt>
    <dgm:pt modelId="{934EEC9E-5D2F-A343-A619-2427F5C99F51}" type="pres">
      <dgm:prSet presAssocID="{169A1148-6EFE-4170-ACF5-14CBD0B385DA}" presName="sibTrans" presStyleCnt="0"/>
      <dgm:spPr/>
    </dgm:pt>
    <dgm:pt modelId="{DE639E56-5FB6-5940-B092-078D150BEB55}" type="pres">
      <dgm:prSet presAssocID="{CC54203F-3EBD-4C44-83C7-96B277FEBB8C}" presName="compositeNode" presStyleCnt="0">
        <dgm:presLayoutVars>
          <dgm:bulletEnabled val="1"/>
        </dgm:presLayoutVars>
      </dgm:prSet>
      <dgm:spPr/>
    </dgm:pt>
    <dgm:pt modelId="{A0559432-CF74-E746-BF2D-C6F699B235AF}" type="pres">
      <dgm:prSet presAssocID="{CC54203F-3EBD-4C44-83C7-96B277FEBB8C}" presName="bgRect" presStyleLbl="bgAccFollowNode1" presStyleIdx="1" presStyleCnt="3"/>
      <dgm:spPr/>
      <dgm:t>
        <a:bodyPr/>
        <a:lstStyle/>
        <a:p>
          <a:endParaRPr lang="en-US"/>
        </a:p>
      </dgm:t>
    </dgm:pt>
    <dgm:pt modelId="{75ACD484-58A8-2B40-B45A-5A9DECAF9760}" type="pres">
      <dgm:prSet presAssocID="{8C369AA5-08B4-41BE-9EA9-6F981B5B0DDA}" presName="sibTransNodeCircle" presStyleLbl="alignNode1" presStyleIdx="2" presStyleCnt="6">
        <dgm:presLayoutVars>
          <dgm:chMax val="0"/>
          <dgm:bulletEnabled/>
        </dgm:presLayoutVars>
      </dgm:prSet>
      <dgm:spPr/>
      <dgm:t>
        <a:bodyPr/>
        <a:lstStyle/>
        <a:p>
          <a:endParaRPr lang="en-US"/>
        </a:p>
      </dgm:t>
    </dgm:pt>
    <dgm:pt modelId="{E97C3458-178D-CF45-B42D-93FDE4EDC8B5}" type="pres">
      <dgm:prSet presAssocID="{CC54203F-3EBD-4C44-83C7-96B277FEBB8C}" presName="bottomLine" presStyleLbl="alignNode1" presStyleIdx="3" presStyleCnt="6">
        <dgm:presLayoutVars/>
      </dgm:prSet>
      <dgm:spPr/>
    </dgm:pt>
    <dgm:pt modelId="{AA0C158E-3B47-0B47-95FA-0F98A9DC435A}" type="pres">
      <dgm:prSet presAssocID="{CC54203F-3EBD-4C44-83C7-96B277FEBB8C}" presName="nodeText" presStyleLbl="bgAccFollowNode1" presStyleIdx="1" presStyleCnt="3">
        <dgm:presLayoutVars>
          <dgm:bulletEnabled val="1"/>
        </dgm:presLayoutVars>
      </dgm:prSet>
      <dgm:spPr/>
      <dgm:t>
        <a:bodyPr/>
        <a:lstStyle/>
        <a:p>
          <a:endParaRPr lang="en-US"/>
        </a:p>
      </dgm:t>
    </dgm:pt>
    <dgm:pt modelId="{2927DC55-1A92-094F-8809-3633F5463969}" type="pres">
      <dgm:prSet presAssocID="{8C369AA5-08B4-41BE-9EA9-6F981B5B0DDA}" presName="sibTrans" presStyleCnt="0"/>
      <dgm:spPr/>
    </dgm:pt>
    <dgm:pt modelId="{D171E9AF-75EE-8B4F-837B-ACF16B00B6D5}" type="pres">
      <dgm:prSet presAssocID="{899C00B0-5F0D-493B-823E-744FFDF27AB5}" presName="compositeNode" presStyleCnt="0">
        <dgm:presLayoutVars>
          <dgm:bulletEnabled val="1"/>
        </dgm:presLayoutVars>
      </dgm:prSet>
      <dgm:spPr/>
    </dgm:pt>
    <dgm:pt modelId="{16E78438-B933-5343-8357-FCF9C16C7AF1}" type="pres">
      <dgm:prSet presAssocID="{899C00B0-5F0D-493B-823E-744FFDF27AB5}" presName="bgRect" presStyleLbl="bgAccFollowNode1" presStyleIdx="2" presStyleCnt="3"/>
      <dgm:spPr/>
      <dgm:t>
        <a:bodyPr/>
        <a:lstStyle/>
        <a:p>
          <a:endParaRPr lang="en-US"/>
        </a:p>
      </dgm:t>
    </dgm:pt>
    <dgm:pt modelId="{B041A274-DAB0-4249-9FE4-1A436B2BB5D1}" type="pres">
      <dgm:prSet presAssocID="{8DC45CBA-8C99-455B-9950-6EB73110BB87}" presName="sibTransNodeCircle" presStyleLbl="alignNode1" presStyleIdx="4" presStyleCnt="6">
        <dgm:presLayoutVars>
          <dgm:chMax val="0"/>
          <dgm:bulletEnabled/>
        </dgm:presLayoutVars>
      </dgm:prSet>
      <dgm:spPr/>
      <dgm:t>
        <a:bodyPr/>
        <a:lstStyle/>
        <a:p>
          <a:endParaRPr lang="en-US"/>
        </a:p>
      </dgm:t>
    </dgm:pt>
    <dgm:pt modelId="{B2CC6E3E-0837-8D40-9929-A719B7F24C45}" type="pres">
      <dgm:prSet presAssocID="{899C00B0-5F0D-493B-823E-744FFDF27AB5}" presName="bottomLine" presStyleLbl="alignNode1" presStyleIdx="5" presStyleCnt="6">
        <dgm:presLayoutVars/>
      </dgm:prSet>
      <dgm:spPr/>
    </dgm:pt>
    <dgm:pt modelId="{867892A2-250E-8D4E-B50B-EA00944C67C7}" type="pres">
      <dgm:prSet presAssocID="{899C00B0-5F0D-493B-823E-744FFDF27AB5}" presName="nodeText" presStyleLbl="bgAccFollowNode1" presStyleIdx="2" presStyleCnt="3">
        <dgm:presLayoutVars>
          <dgm:bulletEnabled val="1"/>
        </dgm:presLayoutVars>
      </dgm:prSet>
      <dgm:spPr/>
      <dgm:t>
        <a:bodyPr/>
        <a:lstStyle/>
        <a:p>
          <a:endParaRPr lang="en-US"/>
        </a:p>
      </dgm:t>
    </dgm:pt>
  </dgm:ptLst>
  <dgm:cxnLst>
    <dgm:cxn modelId="{B638CCEC-165C-A843-ABD2-459F518E7075}" type="presOf" srcId="{899C00B0-5F0D-493B-823E-744FFDF27AB5}" destId="{16E78438-B933-5343-8357-FCF9C16C7AF1}" srcOrd="0" destOrd="0" presId="urn:microsoft.com/office/officeart/2016/7/layout/BasicLinearProcessNumbered"/>
    <dgm:cxn modelId="{694ACF14-F5E8-E74F-B7AE-BC26ABA9BFD4}" type="presOf" srcId="{899C00B0-5F0D-493B-823E-744FFDF27AB5}" destId="{867892A2-250E-8D4E-B50B-EA00944C67C7}" srcOrd="1" destOrd="0" presId="urn:microsoft.com/office/officeart/2016/7/layout/BasicLinearProcessNumbered"/>
    <dgm:cxn modelId="{1AB5DAAA-2B46-1A43-80FC-64D0A92DE384}" type="presOf" srcId="{08DF74F4-2D32-45BE-92D7-52ADA481B18C}" destId="{53422EC4-01E9-3C45-983E-80D6CDE1583E}" srcOrd="0" destOrd="0" presId="urn:microsoft.com/office/officeart/2016/7/layout/BasicLinearProcessNumbered"/>
    <dgm:cxn modelId="{7926A6F8-B168-1042-B224-4093BA79A47A}" type="presOf" srcId="{CC54203F-3EBD-4C44-83C7-96B277FEBB8C}" destId="{A0559432-CF74-E746-BF2D-C6F699B235AF}" srcOrd="0" destOrd="0" presId="urn:microsoft.com/office/officeart/2016/7/layout/BasicLinearProcessNumbered"/>
    <dgm:cxn modelId="{18EE20D9-B678-4D55-8437-69EECB39FF1C}" srcId="{08DF74F4-2D32-45BE-92D7-52ADA481B18C}" destId="{899C00B0-5F0D-493B-823E-744FFDF27AB5}" srcOrd="2" destOrd="0" parTransId="{AAD5C532-47B5-4069-8569-9C7EE429E2CE}" sibTransId="{8DC45CBA-8C99-455B-9950-6EB73110BB87}"/>
    <dgm:cxn modelId="{4C09CB4B-1273-E94A-BAF4-B097829CE761}" type="presOf" srcId="{7724B1CC-29B5-4CD4-BA63-03628D361247}" destId="{2E999242-29D1-6947-A1EE-D36C60FA6283}" srcOrd="1" destOrd="0" presId="urn:microsoft.com/office/officeart/2016/7/layout/BasicLinearProcessNumbered"/>
    <dgm:cxn modelId="{D7D9F4BA-342B-449B-B09E-95657057D544}" srcId="{08DF74F4-2D32-45BE-92D7-52ADA481B18C}" destId="{CC54203F-3EBD-4C44-83C7-96B277FEBB8C}" srcOrd="1" destOrd="0" parTransId="{30722883-B0F1-40FD-B573-BDF51418DCC8}" sibTransId="{8C369AA5-08B4-41BE-9EA9-6F981B5B0DDA}"/>
    <dgm:cxn modelId="{DED3E3DE-8DB1-8643-8335-2441E868C91B}" type="presOf" srcId="{8DC45CBA-8C99-455B-9950-6EB73110BB87}" destId="{B041A274-DAB0-4249-9FE4-1A436B2BB5D1}" srcOrd="0" destOrd="0" presId="urn:microsoft.com/office/officeart/2016/7/layout/BasicLinearProcessNumbered"/>
    <dgm:cxn modelId="{413216A7-F6D2-F443-A5E3-A9337347AA88}" type="presOf" srcId="{8C369AA5-08B4-41BE-9EA9-6F981B5B0DDA}" destId="{75ACD484-58A8-2B40-B45A-5A9DECAF9760}" srcOrd="0" destOrd="0" presId="urn:microsoft.com/office/officeart/2016/7/layout/BasicLinearProcessNumbered"/>
    <dgm:cxn modelId="{B284FEBB-3EA0-4858-88A4-EC88E0E03134}" srcId="{08DF74F4-2D32-45BE-92D7-52ADA481B18C}" destId="{7724B1CC-29B5-4CD4-BA63-03628D361247}" srcOrd="0" destOrd="0" parTransId="{4C1C2642-833A-4B2E-AC4A-0B5E742209F4}" sibTransId="{169A1148-6EFE-4170-ACF5-14CBD0B385DA}"/>
    <dgm:cxn modelId="{4E29A5A0-D246-FF40-B94F-9711646BDD8B}" type="presOf" srcId="{CC54203F-3EBD-4C44-83C7-96B277FEBB8C}" destId="{AA0C158E-3B47-0B47-95FA-0F98A9DC435A}" srcOrd="1" destOrd="0" presId="urn:microsoft.com/office/officeart/2016/7/layout/BasicLinearProcessNumbered"/>
    <dgm:cxn modelId="{C3CC6441-4246-0E41-977E-1EFCA0C4B829}" type="presOf" srcId="{169A1148-6EFE-4170-ACF5-14CBD0B385DA}" destId="{4BBBD514-F51A-C646-A057-B50594D620E6}" srcOrd="0" destOrd="0" presId="urn:microsoft.com/office/officeart/2016/7/layout/BasicLinearProcessNumbered"/>
    <dgm:cxn modelId="{02D9A6D1-036A-7D43-B8B8-7B6CF9242162}" type="presOf" srcId="{7724B1CC-29B5-4CD4-BA63-03628D361247}" destId="{2AFC42F3-7D56-364D-8EC1-C2B4EDDD635B}" srcOrd="0" destOrd="0" presId="urn:microsoft.com/office/officeart/2016/7/layout/BasicLinearProcessNumbered"/>
    <dgm:cxn modelId="{14A638F6-181F-E348-969F-A18B856F0E6D}" type="presParOf" srcId="{53422EC4-01E9-3C45-983E-80D6CDE1583E}" destId="{E5F70C5B-FA0D-0348-B8C6-D25097F1BDDE}" srcOrd="0" destOrd="0" presId="urn:microsoft.com/office/officeart/2016/7/layout/BasicLinearProcessNumbered"/>
    <dgm:cxn modelId="{E02D753D-E0B2-C74A-BCED-9D723463A81D}" type="presParOf" srcId="{E5F70C5B-FA0D-0348-B8C6-D25097F1BDDE}" destId="{2AFC42F3-7D56-364D-8EC1-C2B4EDDD635B}" srcOrd="0" destOrd="0" presId="urn:microsoft.com/office/officeart/2016/7/layout/BasicLinearProcessNumbered"/>
    <dgm:cxn modelId="{4AC7854A-EB1A-CC4F-A612-9616037A176D}" type="presParOf" srcId="{E5F70C5B-FA0D-0348-B8C6-D25097F1BDDE}" destId="{4BBBD514-F51A-C646-A057-B50594D620E6}" srcOrd="1" destOrd="0" presId="urn:microsoft.com/office/officeart/2016/7/layout/BasicLinearProcessNumbered"/>
    <dgm:cxn modelId="{4ED24853-D91F-4E42-97F9-278E39F150FE}" type="presParOf" srcId="{E5F70C5B-FA0D-0348-B8C6-D25097F1BDDE}" destId="{ABA017D9-E91F-3944-BF20-3732471D49A3}" srcOrd="2" destOrd="0" presId="urn:microsoft.com/office/officeart/2016/7/layout/BasicLinearProcessNumbered"/>
    <dgm:cxn modelId="{6C42D330-55CC-AD41-869B-FDD64C4F9E0E}" type="presParOf" srcId="{E5F70C5B-FA0D-0348-B8C6-D25097F1BDDE}" destId="{2E999242-29D1-6947-A1EE-D36C60FA6283}" srcOrd="3" destOrd="0" presId="urn:microsoft.com/office/officeart/2016/7/layout/BasicLinearProcessNumbered"/>
    <dgm:cxn modelId="{D007CED1-20EE-3144-AEC3-09CDA97C4A0A}" type="presParOf" srcId="{53422EC4-01E9-3C45-983E-80D6CDE1583E}" destId="{934EEC9E-5D2F-A343-A619-2427F5C99F51}" srcOrd="1" destOrd="0" presId="urn:microsoft.com/office/officeart/2016/7/layout/BasicLinearProcessNumbered"/>
    <dgm:cxn modelId="{1D2D14D5-BC74-944B-83AC-11B501C4D86B}" type="presParOf" srcId="{53422EC4-01E9-3C45-983E-80D6CDE1583E}" destId="{DE639E56-5FB6-5940-B092-078D150BEB55}" srcOrd="2" destOrd="0" presId="urn:microsoft.com/office/officeart/2016/7/layout/BasicLinearProcessNumbered"/>
    <dgm:cxn modelId="{E25DB7BF-D7D3-9144-821E-20CD12A12945}" type="presParOf" srcId="{DE639E56-5FB6-5940-B092-078D150BEB55}" destId="{A0559432-CF74-E746-BF2D-C6F699B235AF}" srcOrd="0" destOrd="0" presId="urn:microsoft.com/office/officeart/2016/7/layout/BasicLinearProcessNumbered"/>
    <dgm:cxn modelId="{C29FC238-9AD4-C140-A724-90B43D165E37}" type="presParOf" srcId="{DE639E56-5FB6-5940-B092-078D150BEB55}" destId="{75ACD484-58A8-2B40-B45A-5A9DECAF9760}" srcOrd="1" destOrd="0" presId="urn:microsoft.com/office/officeart/2016/7/layout/BasicLinearProcessNumbered"/>
    <dgm:cxn modelId="{3FAA7027-4478-654E-9317-90B0EF258CC2}" type="presParOf" srcId="{DE639E56-5FB6-5940-B092-078D150BEB55}" destId="{E97C3458-178D-CF45-B42D-93FDE4EDC8B5}" srcOrd="2" destOrd="0" presId="urn:microsoft.com/office/officeart/2016/7/layout/BasicLinearProcessNumbered"/>
    <dgm:cxn modelId="{BEEB6BCD-0F3F-1F4F-B8F1-1FF0506D960D}" type="presParOf" srcId="{DE639E56-5FB6-5940-B092-078D150BEB55}" destId="{AA0C158E-3B47-0B47-95FA-0F98A9DC435A}" srcOrd="3" destOrd="0" presId="urn:microsoft.com/office/officeart/2016/7/layout/BasicLinearProcessNumbered"/>
    <dgm:cxn modelId="{F24B9FD0-9595-4D45-BB2A-B93C264E3F1C}" type="presParOf" srcId="{53422EC4-01E9-3C45-983E-80D6CDE1583E}" destId="{2927DC55-1A92-094F-8809-3633F5463969}" srcOrd="3" destOrd="0" presId="urn:microsoft.com/office/officeart/2016/7/layout/BasicLinearProcessNumbered"/>
    <dgm:cxn modelId="{11F3B1EE-2249-5049-9A0F-5AEB4FAFDB86}" type="presParOf" srcId="{53422EC4-01E9-3C45-983E-80D6CDE1583E}" destId="{D171E9AF-75EE-8B4F-837B-ACF16B00B6D5}" srcOrd="4" destOrd="0" presId="urn:microsoft.com/office/officeart/2016/7/layout/BasicLinearProcessNumbered"/>
    <dgm:cxn modelId="{DC3A9B57-EF1C-5543-979B-D19BCD24F133}" type="presParOf" srcId="{D171E9AF-75EE-8B4F-837B-ACF16B00B6D5}" destId="{16E78438-B933-5343-8357-FCF9C16C7AF1}" srcOrd="0" destOrd="0" presId="urn:microsoft.com/office/officeart/2016/7/layout/BasicLinearProcessNumbered"/>
    <dgm:cxn modelId="{197D29D1-41F7-8846-9C06-BF2944A93B22}" type="presParOf" srcId="{D171E9AF-75EE-8B4F-837B-ACF16B00B6D5}" destId="{B041A274-DAB0-4249-9FE4-1A436B2BB5D1}" srcOrd="1" destOrd="0" presId="urn:microsoft.com/office/officeart/2016/7/layout/BasicLinearProcessNumbered"/>
    <dgm:cxn modelId="{FE44CF48-C2A7-9649-BC6C-05C64AAB8F80}" type="presParOf" srcId="{D171E9AF-75EE-8B4F-837B-ACF16B00B6D5}" destId="{B2CC6E3E-0837-8D40-9929-A719B7F24C45}" srcOrd="2" destOrd="0" presId="urn:microsoft.com/office/officeart/2016/7/layout/BasicLinearProcessNumbered"/>
    <dgm:cxn modelId="{0B59C8C5-4BD6-214C-833E-069311DE2FDD}" type="presParOf" srcId="{D171E9AF-75EE-8B4F-837B-ACF16B00B6D5}" destId="{867892A2-250E-8D4E-B50B-EA00944C67C7}"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06612D-6821-4CEA-9030-F4D8E91E42BC}" type="doc">
      <dgm:prSet loTypeId="urn:microsoft.com/office/officeart/2008/layout/LinedList" loCatId="list" qsTypeId="urn:microsoft.com/office/officeart/2005/8/quickstyle/simple3" qsCatId="simple" csTypeId="urn:microsoft.com/office/officeart/2005/8/colors/accent1_3" csCatId="accent1"/>
      <dgm:spPr/>
      <dgm:t>
        <a:bodyPr/>
        <a:lstStyle/>
        <a:p>
          <a:endParaRPr lang="en-US"/>
        </a:p>
      </dgm:t>
    </dgm:pt>
    <dgm:pt modelId="{33A2AB33-D008-415A-98EE-CD7F7B2E6872}">
      <dgm:prSet/>
      <dgm:spPr/>
      <dgm:t>
        <a:bodyPr/>
        <a:lstStyle/>
        <a:p>
          <a:r>
            <a:rPr lang="en-US"/>
            <a:t>Lag</a:t>
          </a:r>
        </a:p>
      </dgm:t>
    </dgm:pt>
    <dgm:pt modelId="{091C66A9-BFC7-4717-B056-00B1DF672742}" type="parTrans" cxnId="{7E40441F-B456-41CC-B95E-D0A45E80C733}">
      <dgm:prSet/>
      <dgm:spPr/>
      <dgm:t>
        <a:bodyPr/>
        <a:lstStyle/>
        <a:p>
          <a:endParaRPr lang="en-US"/>
        </a:p>
      </dgm:t>
    </dgm:pt>
    <dgm:pt modelId="{82A52662-F089-45AE-926F-7BA86094772E}" type="sibTrans" cxnId="{7E40441F-B456-41CC-B95E-D0A45E80C733}">
      <dgm:prSet/>
      <dgm:spPr/>
      <dgm:t>
        <a:bodyPr/>
        <a:lstStyle/>
        <a:p>
          <a:endParaRPr lang="en-US"/>
        </a:p>
      </dgm:t>
    </dgm:pt>
    <dgm:pt modelId="{A31FF104-E21A-4427-A029-9152019A82DF}">
      <dgm:prSet/>
      <dgm:spPr/>
      <dgm:t>
        <a:bodyPr/>
        <a:lstStyle/>
        <a:p>
          <a:r>
            <a:rPr lang="en-US"/>
            <a:t>FAB disappearing</a:t>
          </a:r>
        </a:p>
      </dgm:t>
    </dgm:pt>
    <dgm:pt modelId="{6A7455B1-4CB3-411E-BA70-580A1B6ED0BA}" type="parTrans" cxnId="{F1D04156-D5B1-4320-90BF-99527C0EA494}">
      <dgm:prSet/>
      <dgm:spPr/>
      <dgm:t>
        <a:bodyPr/>
        <a:lstStyle/>
        <a:p>
          <a:endParaRPr lang="en-US"/>
        </a:p>
      </dgm:t>
    </dgm:pt>
    <dgm:pt modelId="{2B39D6F4-11E1-4C64-B21F-DE4DFC9C5180}" type="sibTrans" cxnId="{F1D04156-D5B1-4320-90BF-99527C0EA494}">
      <dgm:prSet/>
      <dgm:spPr/>
      <dgm:t>
        <a:bodyPr/>
        <a:lstStyle/>
        <a:p>
          <a:endParaRPr lang="en-US"/>
        </a:p>
      </dgm:t>
    </dgm:pt>
    <dgm:pt modelId="{8C716489-B74E-4561-B529-DBD4796B0A26}">
      <dgm:prSet/>
      <dgm:spPr/>
      <dgm:t>
        <a:bodyPr/>
        <a:lstStyle/>
        <a:p>
          <a:r>
            <a:rPr lang="en-US"/>
            <a:t>Passing Information between fragments</a:t>
          </a:r>
        </a:p>
      </dgm:t>
    </dgm:pt>
    <dgm:pt modelId="{6407AFF8-D037-43EF-8DF2-334C6F77EF89}" type="parTrans" cxnId="{B3BC6C01-D579-4F72-8AD6-76BB9FB77186}">
      <dgm:prSet/>
      <dgm:spPr/>
      <dgm:t>
        <a:bodyPr/>
        <a:lstStyle/>
        <a:p>
          <a:endParaRPr lang="en-US"/>
        </a:p>
      </dgm:t>
    </dgm:pt>
    <dgm:pt modelId="{7E74289B-4723-426F-AC59-5A44E8C5D2F2}" type="sibTrans" cxnId="{B3BC6C01-D579-4F72-8AD6-76BB9FB77186}">
      <dgm:prSet/>
      <dgm:spPr/>
      <dgm:t>
        <a:bodyPr/>
        <a:lstStyle/>
        <a:p>
          <a:endParaRPr lang="en-US"/>
        </a:p>
      </dgm:t>
    </dgm:pt>
    <dgm:pt modelId="{EF07D7E9-86FD-464A-B229-6BD6A95C0AF9}" type="pres">
      <dgm:prSet presAssocID="{C006612D-6821-4CEA-9030-F4D8E91E42BC}" presName="vert0" presStyleCnt="0">
        <dgm:presLayoutVars>
          <dgm:dir/>
          <dgm:animOne val="branch"/>
          <dgm:animLvl val="lvl"/>
        </dgm:presLayoutVars>
      </dgm:prSet>
      <dgm:spPr/>
      <dgm:t>
        <a:bodyPr/>
        <a:lstStyle/>
        <a:p>
          <a:endParaRPr lang="en-US"/>
        </a:p>
      </dgm:t>
    </dgm:pt>
    <dgm:pt modelId="{068072E1-783B-2B42-B3ED-E2EDDC3B41F1}" type="pres">
      <dgm:prSet presAssocID="{33A2AB33-D008-415A-98EE-CD7F7B2E6872}" presName="thickLine" presStyleLbl="alignNode1" presStyleIdx="0" presStyleCnt="3"/>
      <dgm:spPr/>
    </dgm:pt>
    <dgm:pt modelId="{E47885A8-100E-324E-B15C-9072871CF710}" type="pres">
      <dgm:prSet presAssocID="{33A2AB33-D008-415A-98EE-CD7F7B2E6872}" presName="horz1" presStyleCnt="0"/>
      <dgm:spPr/>
    </dgm:pt>
    <dgm:pt modelId="{9B986241-2976-7A48-B604-556F9EB8704D}" type="pres">
      <dgm:prSet presAssocID="{33A2AB33-D008-415A-98EE-CD7F7B2E6872}" presName="tx1" presStyleLbl="revTx" presStyleIdx="0" presStyleCnt="3"/>
      <dgm:spPr/>
      <dgm:t>
        <a:bodyPr/>
        <a:lstStyle/>
        <a:p>
          <a:endParaRPr lang="en-US"/>
        </a:p>
      </dgm:t>
    </dgm:pt>
    <dgm:pt modelId="{3056AE15-3A59-D94F-90F1-1F732408F082}" type="pres">
      <dgm:prSet presAssocID="{33A2AB33-D008-415A-98EE-CD7F7B2E6872}" presName="vert1" presStyleCnt="0"/>
      <dgm:spPr/>
    </dgm:pt>
    <dgm:pt modelId="{377B5364-6D8B-7E4A-BF8D-80A0A6DB1291}" type="pres">
      <dgm:prSet presAssocID="{A31FF104-E21A-4427-A029-9152019A82DF}" presName="thickLine" presStyleLbl="alignNode1" presStyleIdx="1" presStyleCnt="3"/>
      <dgm:spPr/>
    </dgm:pt>
    <dgm:pt modelId="{B81AA70D-F175-DF49-B19A-3443EE5D3C09}" type="pres">
      <dgm:prSet presAssocID="{A31FF104-E21A-4427-A029-9152019A82DF}" presName="horz1" presStyleCnt="0"/>
      <dgm:spPr/>
    </dgm:pt>
    <dgm:pt modelId="{1A3AE20B-03A4-C94F-B455-41FCC5FE8EFF}" type="pres">
      <dgm:prSet presAssocID="{A31FF104-E21A-4427-A029-9152019A82DF}" presName="tx1" presStyleLbl="revTx" presStyleIdx="1" presStyleCnt="3"/>
      <dgm:spPr/>
      <dgm:t>
        <a:bodyPr/>
        <a:lstStyle/>
        <a:p>
          <a:endParaRPr lang="en-US"/>
        </a:p>
      </dgm:t>
    </dgm:pt>
    <dgm:pt modelId="{AB4BA850-0F00-6E45-B377-B2E411C4FBD9}" type="pres">
      <dgm:prSet presAssocID="{A31FF104-E21A-4427-A029-9152019A82DF}" presName="vert1" presStyleCnt="0"/>
      <dgm:spPr/>
    </dgm:pt>
    <dgm:pt modelId="{FE0FD890-6641-DA45-BB73-EC73ADD25955}" type="pres">
      <dgm:prSet presAssocID="{8C716489-B74E-4561-B529-DBD4796B0A26}" presName="thickLine" presStyleLbl="alignNode1" presStyleIdx="2" presStyleCnt="3"/>
      <dgm:spPr/>
    </dgm:pt>
    <dgm:pt modelId="{25F9A137-B5D7-A540-BBF5-1212B5D4DCC1}" type="pres">
      <dgm:prSet presAssocID="{8C716489-B74E-4561-B529-DBD4796B0A26}" presName="horz1" presStyleCnt="0"/>
      <dgm:spPr/>
    </dgm:pt>
    <dgm:pt modelId="{446BE9F9-FE3E-A944-9895-9B234B687A2C}" type="pres">
      <dgm:prSet presAssocID="{8C716489-B74E-4561-B529-DBD4796B0A26}" presName="tx1" presStyleLbl="revTx" presStyleIdx="2" presStyleCnt="3"/>
      <dgm:spPr/>
      <dgm:t>
        <a:bodyPr/>
        <a:lstStyle/>
        <a:p>
          <a:endParaRPr lang="en-US"/>
        </a:p>
      </dgm:t>
    </dgm:pt>
    <dgm:pt modelId="{D0E4B85C-2DFC-2F4A-9660-A74738E097B2}" type="pres">
      <dgm:prSet presAssocID="{8C716489-B74E-4561-B529-DBD4796B0A26}" presName="vert1" presStyleCnt="0"/>
      <dgm:spPr/>
    </dgm:pt>
  </dgm:ptLst>
  <dgm:cxnLst>
    <dgm:cxn modelId="{7E40441F-B456-41CC-B95E-D0A45E80C733}" srcId="{C006612D-6821-4CEA-9030-F4D8E91E42BC}" destId="{33A2AB33-D008-415A-98EE-CD7F7B2E6872}" srcOrd="0" destOrd="0" parTransId="{091C66A9-BFC7-4717-B056-00B1DF672742}" sibTransId="{82A52662-F089-45AE-926F-7BA86094772E}"/>
    <dgm:cxn modelId="{65615478-56EB-C94D-A374-BD1D864FC52A}" type="presOf" srcId="{A31FF104-E21A-4427-A029-9152019A82DF}" destId="{1A3AE20B-03A4-C94F-B455-41FCC5FE8EFF}" srcOrd="0" destOrd="0" presId="urn:microsoft.com/office/officeart/2008/layout/LinedList"/>
    <dgm:cxn modelId="{B3BC6C01-D579-4F72-8AD6-76BB9FB77186}" srcId="{C006612D-6821-4CEA-9030-F4D8E91E42BC}" destId="{8C716489-B74E-4561-B529-DBD4796B0A26}" srcOrd="2" destOrd="0" parTransId="{6407AFF8-D037-43EF-8DF2-334C6F77EF89}" sibTransId="{7E74289B-4723-426F-AC59-5A44E8C5D2F2}"/>
    <dgm:cxn modelId="{27E7486B-93F2-4F4E-BC99-16498C0050DF}" type="presOf" srcId="{8C716489-B74E-4561-B529-DBD4796B0A26}" destId="{446BE9F9-FE3E-A944-9895-9B234B687A2C}" srcOrd="0" destOrd="0" presId="urn:microsoft.com/office/officeart/2008/layout/LinedList"/>
    <dgm:cxn modelId="{2E9A240F-E38B-334B-9217-5E2902AE9708}" type="presOf" srcId="{33A2AB33-D008-415A-98EE-CD7F7B2E6872}" destId="{9B986241-2976-7A48-B604-556F9EB8704D}" srcOrd="0" destOrd="0" presId="urn:microsoft.com/office/officeart/2008/layout/LinedList"/>
    <dgm:cxn modelId="{F1D04156-D5B1-4320-90BF-99527C0EA494}" srcId="{C006612D-6821-4CEA-9030-F4D8E91E42BC}" destId="{A31FF104-E21A-4427-A029-9152019A82DF}" srcOrd="1" destOrd="0" parTransId="{6A7455B1-4CB3-411E-BA70-580A1B6ED0BA}" sibTransId="{2B39D6F4-11E1-4C64-B21F-DE4DFC9C5180}"/>
    <dgm:cxn modelId="{49AD6B92-E186-1443-9DF1-EFA5BD67C0A8}" type="presOf" srcId="{C006612D-6821-4CEA-9030-F4D8E91E42BC}" destId="{EF07D7E9-86FD-464A-B229-6BD6A95C0AF9}" srcOrd="0" destOrd="0" presId="urn:microsoft.com/office/officeart/2008/layout/LinedList"/>
    <dgm:cxn modelId="{42B01BEA-FA8B-0A44-82CA-EADFA7426A0E}" type="presParOf" srcId="{EF07D7E9-86FD-464A-B229-6BD6A95C0AF9}" destId="{068072E1-783B-2B42-B3ED-E2EDDC3B41F1}" srcOrd="0" destOrd="0" presId="urn:microsoft.com/office/officeart/2008/layout/LinedList"/>
    <dgm:cxn modelId="{D821A475-8E01-5946-BDF3-480437CCE839}" type="presParOf" srcId="{EF07D7E9-86FD-464A-B229-6BD6A95C0AF9}" destId="{E47885A8-100E-324E-B15C-9072871CF710}" srcOrd="1" destOrd="0" presId="urn:microsoft.com/office/officeart/2008/layout/LinedList"/>
    <dgm:cxn modelId="{784B519A-473F-294A-878C-7541888E3550}" type="presParOf" srcId="{E47885A8-100E-324E-B15C-9072871CF710}" destId="{9B986241-2976-7A48-B604-556F9EB8704D}" srcOrd="0" destOrd="0" presId="urn:microsoft.com/office/officeart/2008/layout/LinedList"/>
    <dgm:cxn modelId="{F6A2378C-D042-4F49-88B0-9C3E8BA56A66}" type="presParOf" srcId="{E47885A8-100E-324E-B15C-9072871CF710}" destId="{3056AE15-3A59-D94F-90F1-1F732408F082}" srcOrd="1" destOrd="0" presId="urn:microsoft.com/office/officeart/2008/layout/LinedList"/>
    <dgm:cxn modelId="{A4303A33-389D-7741-BF8B-8E230AA3CD73}" type="presParOf" srcId="{EF07D7E9-86FD-464A-B229-6BD6A95C0AF9}" destId="{377B5364-6D8B-7E4A-BF8D-80A0A6DB1291}" srcOrd="2" destOrd="0" presId="urn:microsoft.com/office/officeart/2008/layout/LinedList"/>
    <dgm:cxn modelId="{73D088CD-6027-6C40-8B24-02E8CF994A62}" type="presParOf" srcId="{EF07D7E9-86FD-464A-B229-6BD6A95C0AF9}" destId="{B81AA70D-F175-DF49-B19A-3443EE5D3C09}" srcOrd="3" destOrd="0" presId="urn:microsoft.com/office/officeart/2008/layout/LinedList"/>
    <dgm:cxn modelId="{329B4361-003C-2147-970F-E1500898AE64}" type="presParOf" srcId="{B81AA70D-F175-DF49-B19A-3443EE5D3C09}" destId="{1A3AE20B-03A4-C94F-B455-41FCC5FE8EFF}" srcOrd="0" destOrd="0" presId="urn:microsoft.com/office/officeart/2008/layout/LinedList"/>
    <dgm:cxn modelId="{815908F2-7F4A-E749-B38A-4FB2DCDCA3EE}" type="presParOf" srcId="{B81AA70D-F175-DF49-B19A-3443EE5D3C09}" destId="{AB4BA850-0F00-6E45-B377-B2E411C4FBD9}" srcOrd="1" destOrd="0" presId="urn:microsoft.com/office/officeart/2008/layout/LinedList"/>
    <dgm:cxn modelId="{3E62B01F-3EAF-2B48-BF10-948096DAB544}" type="presParOf" srcId="{EF07D7E9-86FD-464A-B229-6BD6A95C0AF9}" destId="{FE0FD890-6641-DA45-BB73-EC73ADD25955}" srcOrd="4" destOrd="0" presId="urn:microsoft.com/office/officeart/2008/layout/LinedList"/>
    <dgm:cxn modelId="{5496E69C-F47F-D747-9055-ECB55B6A9284}" type="presParOf" srcId="{EF07D7E9-86FD-464A-B229-6BD6A95C0AF9}" destId="{25F9A137-B5D7-A540-BBF5-1212B5D4DCC1}" srcOrd="5" destOrd="0" presId="urn:microsoft.com/office/officeart/2008/layout/LinedList"/>
    <dgm:cxn modelId="{ADF1AB61-D471-D349-9E85-852E3FE584F4}" type="presParOf" srcId="{25F9A137-B5D7-A540-BBF5-1212B5D4DCC1}" destId="{446BE9F9-FE3E-A944-9895-9B234B687A2C}" srcOrd="0" destOrd="0" presId="urn:microsoft.com/office/officeart/2008/layout/LinedList"/>
    <dgm:cxn modelId="{9A93C41D-9861-FC41-99F7-7C0D79BF3C40}" type="presParOf" srcId="{25F9A137-B5D7-A540-BBF5-1212B5D4DCC1}" destId="{D0E4B85C-2DFC-2F4A-9660-A74738E097B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70F23D-FB6D-D64C-BC62-2A12987BC902}">
      <dsp:nvSpPr>
        <dsp:cNvPr id="0" name=""/>
        <dsp:cNvSpPr/>
      </dsp:nvSpPr>
      <dsp:spPr>
        <a:xfrm>
          <a:off x="3091" y="0"/>
          <a:ext cx="2452910" cy="3310816"/>
        </a:xfrm>
        <a:prstGeom prst="rect">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91238" tIns="330200" rIns="191238" bIns="330200" numCol="1" spcCol="1270" anchor="t" anchorCtr="0">
          <a:noAutofit/>
        </a:bodyPr>
        <a:lstStyle/>
        <a:p>
          <a:pPr lvl="0" algn="l" defTabSz="800100">
            <a:lnSpc>
              <a:spcPct val="90000"/>
            </a:lnSpc>
            <a:spcBef>
              <a:spcPct val="0"/>
            </a:spcBef>
            <a:spcAft>
              <a:spcPct val="35000"/>
            </a:spcAft>
          </a:pPr>
          <a:r>
            <a:rPr lang="en-US" sz="1800" kern="1200"/>
            <a:t>Discussed the theme of the app</a:t>
          </a:r>
        </a:p>
      </dsp:txBody>
      <dsp:txXfrm>
        <a:off x="3091" y="1258110"/>
        <a:ext cx="2452910" cy="1986489"/>
      </dsp:txXfrm>
    </dsp:sp>
    <dsp:sp modelId="{9D6912EA-5DB8-2344-A31F-269F0B1CF8E6}">
      <dsp:nvSpPr>
        <dsp:cNvPr id="0" name=""/>
        <dsp:cNvSpPr/>
      </dsp:nvSpPr>
      <dsp:spPr>
        <a:xfrm>
          <a:off x="732924" y="331081"/>
          <a:ext cx="993244" cy="993244"/>
        </a:xfrm>
        <a:prstGeom prst="ellipse">
          <a:avLst/>
        </a:prstGeom>
        <a:blipFill rotWithShape="0">
          <a:blip xmlns:r="http://schemas.openxmlformats.org/officeDocument/2006/relationships" r:embed="rId1">
            <a:duotone>
              <a:schemeClr val="accent4">
                <a:hueOff val="0"/>
                <a:satOff val="0"/>
                <a:lumOff val="0"/>
                <a:alphaOff val="0"/>
                <a:tint val="98000"/>
                <a:lumMod val="102000"/>
              </a:schemeClr>
              <a:schemeClr val="accent4">
                <a:hueOff val="0"/>
                <a:satOff val="0"/>
                <a:lumOff val="0"/>
                <a:alphaOff val="0"/>
                <a:shade val="98000"/>
                <a:lumMod val="98000"/>
              </a:schemeClr>
            </a:duotone>
          </a:blip>
          <a:tile tx="0" ty="0" sx="100000" sy="100000" flip="none" algn="tl"/>
        </a:blipFill>
        <a:ln w="9525" cap="rnd" cmpd="sng" algn="ctr">
          <a:solidFill>
            <a:schemeClr val="accent4">
              <a:hueOff val="0"/>
              <a:satOff val="0"/>
              <a:lumOff val="0"/>
              <a:alphaOff val="0"/>
            </a:schemeClr>
          </a:solidFill>
          <a:prstDash val="solid"/>
        </a:ln>
        <a:effectLst>
          <a:innerShdw blurRad="63500" dist="25400" dir="13500000">
            <a:srgbClr val="000000">
              <a:alpha val="75000"/>
            </a:srgbClr>
          </a:innerShdw>
        </a:effectLst>
      </dsp:spPr>
      <dsp:style>
        <a:lnRef idx="1">
          <a:scrgbClr r="0" g="0" b="0"/>
        </a:lnRef>
        <a:fillRef idx="3">
          <a:scrgbClr r="0" g="0" b="0"/>
        </a:fillRef>
        <a:effectRef idx="3">
          <a:scrgbClr r="0" g="0" b="0"/>
        </a:effectRef>
        <a:fontRef idx="minor">
          <a:schemeClr val="lt1"/>
        </a:fontRef>
      </dsp:style>
      <dsp:txBody>
        <a:bodyPr spcFirstLastPara="0" vert="horz" wrap="square" lIns="77437" tIns="12700" rIns="77437" bIns="12700" numCol="1" spcCol="1270" anchor="ctr" anchorCtr="0">
          <a:noAutofit/>
        </a:bodyPr>
        <a:lstStyle/>
        <a:p>
          <a:pPr lvl="0" algn="ctr" defTabSz="2133600">
            <a:lnSpc>
              <a:spcPct val="90000"/>
            </a:lnSpc>
            <a:spcBef>
              <a:spcPct val="0"/>
            </a:spcBef>
            <a:spcAft>
              <a:spcPct val="35000"/>
            </a:spcAft>
          </a:pPr>
          <a:r>
            <a:rPr lang="en-US" sz="4800" kern="1200"/>
            <a:t>1</a:t>
          </a:r>
        </a:p>
      </dsp:txBody>
      <dsp:txXfrm>
        <a:off x="878381" y="476538"/>
        <a:ext cx="702330" cy="702330"/>
      </dsp:txXfrm>
    </dsp:sp>
    <dsp:sp modelId="{09ECC563-386F-E947-9855-E6C6EA643A49}">
      <dsp:nvSpPr>
        <dsp:cNvPr id="0" name=""/>
        <dsp:cNvSpPr/>
      </dsp:nvSpPr>
      <dsp:spPr>
        <a:xfrm>
          <a:off x="3091" y="3310744"/>
          <a:ext cx="2452910" cy="72"/>
        </a:xfrm>
        <a:prstGeom prst="rect">
          <a:avLst/>
        </a:prstGeom>
        <a:blipFill rotWithShape="0">
          <a:blip xmlns:r="http://schemas.openxmlformats.org/officeDocument/2006/relationships" r:embed="rId1">
            <a:duotone>
              <a:schemeClr val="accent4">
                <a:hueOff val="-237165"/>
                <a:satOff val="-191"/>
                <a:lumOff val="392"/>
                <a:alphaOff val="0"/>
                <a:tint val="98000"/>
                <a:lumMod val="102000"/>
              </a:schemeClr>
              <a:schemeClr val="accent4">
                <a:hueOff val="-237165"/>
                <a:satOff val="-191"/>
                <a:lumOff val="392"/>
                <a:alphaOff val="0"/>
                <a:shade val="98000"/>
                <a:lumMod val="98000"/>
              </a:schemeClr>
            </a:duotone>
          </a:blip>
          <a:tile tx="0" ty="0" sx="100000" sy="100000" flip="none" algn="tl"/>
        </a:blipFill>
        <a:ln w="9525" cap="rnd" cmpd="sng" algn="ctr">
          <a:solidFill>
            <a:schemeClr val="accent4">
              <a:hueOff val="-237165"/>
              <a:satOff val="-191"/>
              <a:lumOff val="392"/>
              <a:alphaOff val="0"/>
            </a:schemeClr>
          </a:solidFill>
          <a:prstDash val="solid"/>
        </a:ln>
        <a:effectLst>
          <a:innerShdw blurRad="63500" dist="25400" dir="13500000">
            <a:srgbClr val="000000">
              <a:alpha val="75000"/>
            </a:srgbClr>
          </a:innerShdw>
        </a:effectLst>
      </dsp:spPr>
      <dsp:style>
        <a:lnRef idx="1">
          <a:scrgbClr r="0" g="0" b="0"/>
        </a:lnRef>
        <a:fillRef idx="3">
          <a:scrgbClr r="0" g="0" b="0"/>
        </a:fillRef>
        <a:effectRef idx="3">
          <a:scrgbClr r="0" g="0" b="0"/>
        </a:effectRef>
        <a:fontRef idx="minor">
          <a:schemeClr val="lt1"/>
        </a:fontRef>
      </dsp:style>
    </dsp:sp>
    <dsp:sp modelId="{79CD0163-D6D9-C14D-831B-063B66A1DA31}">
      <dsp:nvSpPr>
        <dsp:cNvPr id="0" name=""/>
        <dsp:cNvSpPr/>
      </dsp:nvSpPr>
      <dsp:spPr>
        <a:xfrm>
          <a:off x="2701293" y="0"/>
          <a:ext cx="2452910" cy="3310816"/>
        </a:xfrm>
        <a:prstGeom prst="rect">
          <a:avLst/>
        </a:prstGeom>
        <a:solidFill>
          <a:schemeClr val="accent4">
            <a:tint val="40000"/>
            <a:alpha val="90000"/>
            <a:hueOff val="-479766"/>
            <a:satOff val="-288"/>
            <a:lumOff val="122"/>
            <a:alphaOff val="0"/>
          </a:schemeClr>
        </a:solidFill>
        <a:ln w="9525" cap="rnd" cmpd="sng" algn="ctr">
          <a:solidFill>
            <a:schemeClr val="accent4">
              <a:tint val="40000"/>
              <a:alpha val="90000"/>
              <a:hueOff val="-479766"/>
              <a:satOff val="-288"/>
              <a:lumOff val="122"/>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91238" tIns="330200" rIns="191238" bIns="330200" numCol="1" spcCol="1270" anchor="t" anchorCtr="0">
          <a:noAutofit/>
        </a:bodyPr>
        <a:lstStyle/>
        <a:p>
          <a:pPr lvl="0" algn="l" defTabSz="800100">
            <a:lnSpc>
              <a:spcPct val="90000"/>
            </a:lnSpc>
            <a:spcBef>
              <a:spcPct val="0"/>
            </a:spcBef>
            <a:spcAft>
              <a:spcPct val="35000"/>
            </a:spcAft>
          </a:pPr>
          <a:r>
            <a:rPr lang="en-US" sz="1800" kern="1200"/>
            <a:t>Agreed on the type of company</a:t>
          </a:r>
        </a:p>
      </dsp:txBody>
      <dsp:txXfrm>
        <a:off x="2701293" y="1258110"/>
        <a:ext cx="2452910" cy="1986489"/>
      </dsp:txXfrm>
    </dsp:sp>
    <dsp:sp modelId="{ABBF01A4-A50C-3147-867D-BC0E2F290365}">
      <dsp:nvSpPr>
        <dsp:cNvPr id="0" name=""/>
        <dsp:cNvSpPr/>
      </dsp:nvSpPr>
      <dsp:spPr>
        <a:xfrm>
          <a:off x="3431126" y="331081"/>
          <a:ext cx="993244" cy="993244"/>
        </a:xfrm>
        <a:prstGeom prst="ellipse">
          <a:avLst/>
        </a:prstGeom>
        <a:blipFill rotWithShape="0">
          <a:blip xmlns:r="http://schemas.openxmlformats.org/officeDocument/2006/relationships" r:embed="rId1">
            <a:duotone>
              <a:schemeClr val="accent4">
                <a:hueOff val="-474330"/>
                <a:satOff val="-383"/>
                <a:lumOff val="785"/>
                <a:alphaOff val="0"/>
                <a:tint val="98000"/>
                <a:lumMod val="102000"/>
              </a:schemeClr>
              <a:schemeClr val="accent4">
                <a:hueOff val="-474330"/>
                <a:satOff val="-383"/>
                <a:lumOff val="785"/>
                <a:alphaOff val="0"/>
                <a:shade val="98000"/>
                <a:lumMod val="98000"/>
              </a:schemeClr>
            </a:duotone>
          </a:blip>
          <a:tile tx="0" ty="0" sx="100000" sy="100000" flip="none" algn="tl"/>
        </a:blipFill>
        <a:ln w="9525" cap="rnd" cmpd="sng" algn="ctr">
          <a:solidFill>
            <a:schemeClr val="accent4">
              <a:hueOff val="-474330"/>
              <a:satOff val="-383"/>
              <a:lumOff val="785"/>
              <a:alphaOff val="0"/>
            </a:schemeClr>
          </a:solidFill>
          <a:prstDash val="solid"/>
        </a:ln>
        <a:effectLst>
          <a:innerShdw blurRad="63500" dist="25400" dir="13500000">
            <a:srgbClr val="000000">
              <a:alpha val="75000"/>
            </a:srgbClr>
          </a:innerShdw>
        </a:effectLst>
      </dsp:spPr>
      <dsp:style>
        <a:lnRef idx="1">
          <a:scrgbClr r="0" g="0" b="0"/>
        </a:lnRef>
        <a:fillRef idx="3">
          <a:scrgbClr r="0" g="0" b="0"/>
        </a:fillRef>
        <a:effectRef idx="3">
          <a:scrgbClr r="0" g="0" b="0"/>
        </a:effectRef>
        <a:fontRef idx="minor">
          <a:schemeClr val="lt1"/>
        </a:fontRef>
      </dsp:style>
      <dsp:txBody>
        <a:bodyPr spcFirstLastPara="0" vert="horz" wrap="square" lIns="77437" tIns="12700" rIns="77437" bIns="12700" numCol="1" spcCol="1270" anchor="ctr" anchorCtr="0">
          <a:noAutofit/>
        </a:bodyPr>
        <a:lstStyle/>
        <a:p>
          <a:pPr lvl="0" algn="ctr" defTabSz="2133600">
            <a:lnSpc>
              <a:spcPct val="90000"/>
            </a:lnSpc>
            <a:spcBef>
              <a:spcPct val="0"/>
            </a:spcBef>
            <a:spcAft>
              <a:spcPct val="35000"/>
            </a:spcAft>
          </a:pPr>
          <a:r>
            <a:rPr lang="en-US" sz="4800" kern="1200"/>
            <a:t>2</a:t>
          </a:r>
        </a:p>
      </dsp:txBody>
      <dsp:txXfrm>
        <a:off x="3576583" y="476538"/>
        <a:ext cx="702330" cy="702330"/>
      </dsp:txXfrm>
    </dsp:sp>
    <dsp:sp modelId="{3377CA29-672C-934C-9B9B-65A2289AE76F}">
      <dsp:nvSpPr>
        <dsp:cNvPr id="0" name=""/>
        <dsp:cNvSpPr/>
      </dsp:nvSpPr>
      <dsp:spPr>
        <a:xfrm>
          <a:off x="2701293" y="3310744"/>
          <a:ext cx="2452910" cy="72"/>
        </a:xfrm>
        <a:prstGeom prst="rect">
          <a:avLst/>
        </a:prstGeom>
        <a:blipFill rotWithShape="0">
          <a:blip xmlns:r="http://schemas.openxmlformats.org/officeDocument/2006/relationships" r:embed="rId1">
            <a:duotone>
              <a:schemeClr val="accent4">
                <a:hueOff val="-711495"/>
                <a:satOff val="-574"/>
                <a:lumOff val="1177"/>
                <a:alphaOff val="0"/>
                <a:tint val="98000"/>
                <a:lumMod val="102000"/>
              </a:schemeClr>
              <a:schemeClr val="accent4">
                <a:hueOff val="-711495"/>
                <a:satOff val="-574"/>
                <a:lumOff val="1177"/>
                <a:alphaOff val="0"/>
                <a:shade val="98000"/>
                <a:lumMod val="98000"/>
              </a:schemeClr>
            </a:duotone>
          </a:blip>
          <a:tile tx="0" ty="0" sx="100000" sy="100000" flip="none" algn="tl"/>
        </a:blipFill>
        <a:ln w="9525" cap="rnd" cmpd="sng" algn="ctr">
          <a:solidFill>
            <a:schemeClr val="accent4">
              <a:hueOff val="-711495"/>
              <a:satOff val="-574"/>
              <a:lumOff val="1177"/>
              <a:alphaOff val="0"/>
            </a:schemeClr>
          </a:solidFill>
          <a:prstDash val="solid"/>
        </a:ln>
        <a:effectLst>
          <a:innerShdw blurRad="63500" dist="25400" dir="13500000">
            <a:srgbClr val="000000">
              <a:alpha val="75000"/>
            </a:srgbClr>
          </a:innerShdw>
        </a:effectLst>
      </dsp:spPr>
      <dsp:style>
        <a:lnRef idx="1">
          <a:scrgbClr r="0" g="0" b="0"/>
        </a:lnRef>
        <a:fillRef idx="3">
          <a:scrgbClr r="0" g="0" b="0"/>
        </a:fillRef>
        <a:effectRef idx="3">
          <a:scrgbClr r="0" g="0" b="0"/>
        </a:effectRef>
        <a:fontRef idx="minor">
          <a:schemeClr val="lt1"/>
        </a:fontRef>
      </dsp:style>
    </dsp:sp>
    <dsp:sp modelId="{E1CE9839-2411-3E4C-AACB-5374FAD33CF0}">
      <dsp:nvSpPr>
        <dsp:cNvPr id="0" name=""/>
        <dsp:cNvSpPr/>
      </dsp:nvSpPr>
      <dsp:spPr>
        <a:xfrm>
          <a:off x="5399495" y="0"/>
          <a:ext cx="2452910" cy="3310816"/>
        </a:xfrm>
        <a:prstGeom prst="rect">
          <a:avLst/>
        </a:prstGeom>
        <a:solidFill>
          <a:schemeClr val="accent4">
            <a:tint val="40000"/>
            <a:alpha val="90000"/>
            <a:hueOff val="-959531"/>
            <a:satOff val="-576"/>
            <a:lumOff val="245"/>
            <a:alphaOff val="0"/>
          </a:schemeClr>
        </a:solidFill>
        <a:ln w="9525" cap="rnd" cmpd="sng" algn="ctr">
          <a:solidFill>
            <a:schemeClr val="accent4">
              <a:tint val="40000"/>
              <a:alpha val="90000"/>
              <a:hueOff val="-959531"/>
              <a:satOff val="-576"/>
              <a:lumOff val="245"/>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91238" tIns="330200" rIns="191238" bIns="330200" numCol="1" spcCol="1270" anchor="t" anchorCtr="0">
          <a:noAutofit/>
        </a:bodyPr>
        <a:lstStyle/>
        <a:p>
          <a:pPr lvl="0" algn="l" defTabSz="800100">
            <a:lnSpc>
              <a:spcPct val="90000"/>
            </a:lnSpc>
            <a:spcBef>
              <a:spcPct val="0"/>
            </a:spcBef>
            <a:spcAft>
              <a:spcPct val="35000"/>
            </a:spcAft>
          </a:pPr>
          <a:r>
            <a:rPr lang="en-US" sz="1800" kern="1200" dirty="0"/>
            <a:t>Drew up a quick </a:t>
          </a:r>
          <a:r>
            <a:rPr lang="en-US" sz="1800" kern="1200" dirty="0" smtClean="0"/>
            <a:t>sketch of each fragment and what they would contain</a:t>
          </a:r>
          <a:endParaRPr lang="en-US" sz="1800" kern="1200" dirty="0"/>
        </a:p>
      </dsp:txBody>
      <dsp:txXfrm>
        <a:off x="5399495" y="1258110"/>
        <a:ext cx="2452910" cy="1986489"/>
      </dsp:txXfrm>
    </dsp:sp>
    <dsp:sp modelId="{70E22EAF-4365-E745-8018-CA3D46823D2E}">
      <dsp:nvSpPr>
        <dsp:cNvPr id="0" name=""/>
        <dsp:cNvSpPr/>
      </dsp:nvSpPr>
      <dsp:spPr>
        <a:xfrm>
          <a:off x="6129328" y="331081"/>
          <a:ext cx="993244" cy="993244"/>
        </a:xfrm>
        <a:prstGeom prst="ellipse">
          <a:avLst/>
        </a:prstGeom>
        <a:blipFill rotWithShape="0">
          <a:blip xmlns:r="http://schemas.openxmlformats.org/officeDocument/2006/relationships" r:embed="rId1">
            <a:duotone>
              <a:schemeClr val="accent4">
                <a:hueOff val="-948661"/>
                <a:satOff val="-766"/>
                <a:lumOff val="1569"/>
                <a:alphaOff val="0"/>
                <a:tint val="98000"/>
                <a:lumMod val="102000"/>
              </a:schemeClr>
              <a:schemeClr val="accent4">
                <a:hueOff val="-948661"/>
                <a:satOff val="-766"/>
                <a:lumOff val="1569"/>
                <a:alphaOff val="0"/>
                <a:shade val="98000"/>
                <a:lumMod val="98000"/>
              </a:schemeClr>
            </a:duotone>
          </a:blip>
          <a:tile tx="0" ty="0" sx="100000" sy="100000" flip="none" algn="tl"/>
        </a:blipFill>
        <a:ln w="9525" cap="rnd" cmpd="sng" algn="ctr">
          <a:solidFill>
            <a:schemeClr val="accent4">
              <a:hueOff val="-948661"/>
              <a:satOff val="-766"/>
              <a:lumOff val="1569"/>
              <a:alphaOff val="0"/>
            </a:schemeClr>
          </a:solidFill>
          <a:prstDash val="solid"/>
        </a:ln>
        <a:effectLst>
          <a:innerShdw blurRad="63500" dist="25400" dir="13500000">
            <a:srgbClr val="000000">
              <a:alpha val="75000"/>
            </a:srgbClr>
          </a:innerShdw>
        </a:effectLst>
      </dsp:spPr>
      <dsp:style>
        <a:lnRef idx="1">
          <a:scrgbClr r="0" g="0" b="0"/>
        </a:lnRef>
        <a:fillRef idx="3">
          <a:scrgbClr r="0" g="0" b="0"/>
        </a:fillRef>
        <a:effectRef idx="3">
          <a:scrgbClr r="0" g="0" b="0"/>
        </a:effectRef>
        <a:fontRef idx="minor">
          <a:schemeClr val="lt1"/>
        </a:fontRef>
      </dsp:style>
      <dsp:txBody>
        <a:bodyPr spcFirstLastPara="0" vert="horz" wrap="square" lIns="77437" tIns="12700" rIns="77437" bIns="12700" numCol="1" spcCol="1270" anchor="ctr" anchorCtr="0">
          <a:noAutofit/>
        </a:bodyPr>
        <a:lstStyle/>
        <a:p>
          <a:pPr lvl="0" algn="ctr" defTabSz="2133600">
            <a:lnSpc>
              <a:spcPct val="90000"/>
            </a:lnSpc>
            <a:spcBef>
              <a:spcPct val="0"/>
            </a:spcBef>
            <a:spcAft>
              <a:spcPct val="35000"/>
            </a:spcAft>
          </a:pPr>
          <a:r>
            <a:rPr lang="en-US" sz="4800" kern="1200"/>
            <a:t>3</a:t>
          </a:r>
        </a:p>
      </dsp:txBody>
      <dsp:txXfrm>
        <a:off x="6274785" y="476538"/>
        <a:ext cx="702330" cy="702330"/>
      </dsp:txXfrm>
    </dsp:sp>
    <dsp:sp modelId="{1B461346-3CF9-2C41-8DE1-E0B675E480DB}">
      <dsp:nvSpPr>
        <dsp:cNvPr id="0" name=""/>
        <dsp:cNvSpPr/>
      </dsp:nvSpPr>
      <dsp:spPr>
        <a:xfrm>
          <a:off x="5399495" y="3310744"/>
          <a:ext cx="2452910" cy="72"/>
        </a:xfrm>
        <a:prstGeom prst="rect">
          <a:avLst/>
        </a:prstGeom>
        <a:blipFill rotWithShape="0">
          <a:blip xmlns:r="http://schemas.openxmlformats.org/officeDocument/2006/relationships" r:embed="rId1">
            <a:duotone>
              <a:schemeClr val="accent4">
                <a:hueOff val="-1185826"/>
                <a:satOff val="-957"/>
                <a:lumOff val="1961"/>
                <a:alphaOff val="0"/>
                <a:tint val="98000"/>
                <a:lumMod val="102000"/>
              </a:schemeClr>
              <a:schemeClr val="accent4">
                <a:hueOff val="-1185826"/>
                <a:satOff val="-957"/>
                <a:lumOff val="1961"/>
                <a:alphaOff val="0"/>
                <a:shade val="98000"/>
                <a:lumMod val="98000"/>
              </a:schemeClr>
            </a:duotone>
          </a:blip>
          <a:tile tx="0" ty="0" sx="100000" sy="100000" flip="none" algn="tl"/>
        </a:blipFill>
        <a:ln w="9525" cap="rnd" cmpd="sng" algn="ctr">
          <a:solidFill>
            <a:schemeClr val="accent4">
              <a:hueOff val="-1185826"/>
              <a:satOff val="-957"/>
              <a:lumOff val="1961"/>
              <a:alphaOff val="0"/>
            </a:schemeClr>
          </a:solidFill>
          <a:prstDash val="solid"/>
        </a:ln>
        <a:effectLst>
          <a:innerShdw blurRad="63500" dist="25400" dir="13500000">
            <a:srgbClr val="000000">
              <a:alpha val="75000"/>
            </a:srgbClr>
          </a:innerShdw>
        </a:effectLst>
      </dsp:spPr>
      <dsp:style>
        <a:lnRef idx="1">
          <a:scrgbClr r="0" g="0" b="0"/>
        </a:lnRef>
        <a:fillRef idx="3">
          <a:scrgbClr r="0" g="0" b="0"/>
        </a:fillRef>
        <a:effectRef idx="3">
          <a:scrgbClr r="0" g="0" b="0"/>
        </a:effectRef>
        <a:fontRef idx="minor">
          <a:schemeClr val="lt1"/>
        </a:fontRef>
      </dsp:style>
    </dsp:sp>
    <dsp:sp modelId="{E88F14BA-46CF-AE43-8676-E56AB2FCD57D}">
      <dsp:nvSpPr>
        <dsp:cNvPr id="0" name=""/>
        <dsp:cNvSpPr/>
      </dsp:nvSpPr>
      <dsp:spPr>
        <a:xfrm>
          <a:off x="8097697" y="0"/>
          <a:ext cx="2452910" cy="3310816"/>
        </a:xfrm>
        <a:prstGeom prst="rect">
          <a:avLst/>
        </a:prstGeom>
        <a:solidFill>
          <a:schemeClr val="accent4">
            <a:tint val="40000"/>
            <a:alpha val="90000"/>
            <a:hueOff val="-1439297"/>
            <a:satOff val="-864"/>
            <a:lumOff val="367"/>
            <a:alphaOff val="0"/>
          </a:schemeClr>
        </a:solidFill>
        <a:ln w="9525" cap="rnd" cmpd="sng" algn="ctr">
          <a:solidFill>
            <a:schemeClr val="accent4">
              <a:tint val="40000"/>
              <a:alpha val="90000"/>
              <a:hueOff val="-1439297"/>
              <a:satOff val="-864"/>
              <a:lumOff val="367"/>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91238" tIns="330200" rIns="191238" bIns="330200" numCol="1" spcCol="1270" anchor="t" anchorCtr="0">
          <a:noAutofit/>
        </a:bodyPr>
        <a:lstStyle/>
        <a:p>
          <a:pPr lvl="0" algn="l" defTabSz="800100">
            <a:lnSpc>
              <a:spcPct val="90000"/>
            </a:lnSpc>
            <a:spcBef>
              <a:spcPct val="0"/>
            </a:spcBef>
            <a:spcAft>
              <a:spcPct val="35000"/>
            </a:spcAft>
          </a:pPr>
          <a:r>
            <a:rPr lang="en-US" sz="1800" kern="1200" dirty="0"/>
            <a:t>Discussed how we would pass the information in between fragments</a:t>
          </a:r>
        </a:p>
      </dsp:txBody>
      <dsp:txXfrm>
        <a:off x="8097697" y="1258110"/>
        <a:ext cx="2452910" cy="1986489"/>
      </dsp:txXfrm>
    </dsp:sp>
    <dsp:sp modelId="{77AECAE1-298E-0E40-8AD6-8439A5E9A7DB}">
      <dsp:nvSpPr>
        <dsp:cNvPr id="0" name=""/>
        <dsp:cNvSpPr/>
      </dsp:nvSpPr>
      <dsp:spPr>
        <a:xfrm>
          <a:off x="8827530" y="331081"/>
          <a:ext cx="993244" cy="993244"/>
        </a:xfrm>
        <a:prstGeom prst="ellipse">
          <a:avLst/>
        </a:prstGeom>
        <a:blipFill rotWithShape="0">
          <a:blip xmlns:r="http://schemas.openxmlformats.org/officeDocument/2006/relationships" r:embed="rId1">
            <a:duotone>
              <a:schemeClr val="accent4">
                <a:hueOff val="-1422991"/>
                <a:satOff val="-1149"/>
                <a:lumOff val="2354"/>
                <a:alphaOff val="0"/>
                <a:tint val="98000"/>
                <a:lumMod val="102000"/>
              </a:schemeClr>
              <a:schemeClr val="accent4">
                <a:hueOff val="-1422991"/>
                <a:satOff val="-1149"/>
                <a:lumOff val="2354"/>
                <a:alphaOff val="0"/>
                <a:shade val="98000"/>
                <a:lumMod val="98000"/>
              </a:schemeClr>
            </a:duotone>
          </a:blip>
          <a:tile tx="0" ty="0" sx="100000" sy="100000" flip="none" algn="tl"/>
        </a:blipFill>
        <a:ln w="9525" cap="rnd" cmpd="sng" algn="ctr">
          <a:solidFill>
            <a:schemeClr val="accent4">
              <a:hueOff val="-1422991"/>
              <a:satOff val="-1149"/>
              <a:lumOff val="2354"/>
              <a:alphaOff val="0"/>
            </a:schemeClr>
          </a:solidFill>
          <a:prstDash val="solid"/>
        </a:ln>
        <a:effectLst>
          <a:innerShdw blurRad="63500" dist="25400" dir="13500000">
            <a:srgbClr val="000000">
              <a:alpha val="75000"/>
            </a:srgbClr>
          </a:innerShdw>
        </a:effectLst>
      </dsp:spPr>
      <dsp:style>
        <a:lnRef idx="1">
          <a:scrgbClr r="0" g="0" b="0"/>
        </a:lnRef>
        <a:fillRef idx="3">
          <a:scrgbClr r="0" g="0" b="0"/>
        </a:fillRef>
        <a:effectRef idx="3">
          <a:scrgbClr r="0" g="0" b="0"/>
        </a:effectRef>
        <a:fontRef idx="minor">
          <a:schemeClr val="lt1"/>
        </a:fontRef>
      </dsp:style>
      <dsp:txBody>
        <a:bodyPr spcFirstLastPara="0" vert="horz" wrap="square" lIns="77437" tIns="12700" rIns="77437" bIns="12700" numCol="1" spcCol="1270" anchor="ctr" anchorCtr="0">
          <a:noAutofit/>
        </a:bodyPr>
        <a:lstStyle/>
        <a:p>
          <a:pPr lvl="0" algn="ctr" defTabSz="2133600">
            <a:lnSpc>
              <a:spcPct val="90000"/>
            </a:lnSpc>
            <a:spcBef>
              <a:spcPct val="0"/>
            </a:spcBef>
            <a:spcAft>
              <a:spcPct val="35000"/>
            </a:spcAft>
          </a:pPr>
          <a:r>
            <a:rPr lang="en-US" sz="4800" kern="1200"/>
            <a:t>4</a:t>
          </a:r>
        </a:p>
      </dsp:txBody>
      <dsp:txXfrm>
        <a:off x="8972987" y="476538"/>
        <a:ext cx="702330" cy="702330"/>
      </dsp:txXfrm>
    </dsp:sp>
    <dsp:sp modelId="{A5BA574A-A370-F64C-A4DC-A85A433D993B}">
      <dsp:nvSpPr>
        <dsp:cNvPr id="0" name=""/>
        <dsp:cNvSpPr/>
      </dsp:nvSpPr>
      <dsp:spPr>
        <a:xfrm>
          <a:off x="8097697" y="3310744"/>
          <a:ext cx="2452910" cy="72"/>
        </a:xfrm>
        <a:prstGeom prst="rect">
          <a:avLst/>
        </a:prstGeom>
        <a:blipFill rotWithShape="0">
          <a:blip xmlns:r="http://schemas.openxmlformats.org/officeDocument/2006/relationships" r:embed="rId1">
            <a:duotone>
              <a:schemeClr val="accent4">
                <a:hueOff val="-1660156"/>
                <a:satOff val="-1340"/>
                <a:lumOff val="2746"/>
                <a:alphaOff val="0"/>
                <a:tint val="98000"/>
                <a:lumMod val="102000"/>
              </a:schemeClr>
              <a:schemeClr val="accent4">
                <a:hueOff val="-1660156"/>
                <a:satOff val="-1340"/>
                <a:lumOff val="2746"/>
                <a:alphaOff val="0"/>
                <a:shade val="98000"/>
                <a:lumMod val="98000"/>
              </a:schemeClr>
            </a:duotone>
          </a:blip>
          <a:tile tx="0" ty="0" sx="100000" sy="100000" flip="none" algn="tl"/>
        </a:blipFill>
        <a:ln w="9525" cap="rnd" cmpd="sng" algn="ctr">
          <a:solidFill>
            <a:schemeClr val="accent4">
              <a:hueOff val="-1660156"/>
              <a:satOff val="-1340"/>
              <a:lumOff val="2746"/>
              <a:alphaOff val="0"/>
            </a:schemeClr>
          </a:solidFill>
          <a:prstDash val="solid"/>
        </a:ln>
        <a:effectLst>
          <a:innerShdw blurRad="63500" dist="25400" dir="13500000">
            <a:srgbClr val="000000">
              <a:alpha val="75000"/>
            </a:srgbClr>
          </a:innerShdw>
        </a:effectLst>
      </dsp:spPr>
      <dsp:style>
        <a:lnRef idx="1">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BF54A3-DB5C-1549-B46D-68986F46BB17}">
      <dsp:nvSpPr>
        <dsp:cNvPr id="0" name=""/>
        <dsp:cNvSpPr/>
      </dsp:nvSpPr>
      <dsp:spPr>
        <a:xfrm>
          <a:off x="0" y="0"/>
          <a:ext cx="3298031" cy="3310816"/>
        </a:xfrm>
        <a:prstGeom prst="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7127" tIns="330200" rIns="257127" bIns="330200" numCol="1" spcCol="1270" anchor="t" anchorCtr="0">
          <a:noAutofit/>
        </a:bodyPr>
        <a:lstStyle/>
        <a:p>
          <a:pPr lvl="0" algn="l" defTabSz="800100">
            <a:lnSpc>
              <a:spcPct val="90000"/>
            </a:lnSpc>
            <a:spcBef>
              <a:spcPct val="0"/>
            </a:spcBef>
            <a:spcAft>
              <a:spcPct val="35000"/>
            </a:spcAft>
          </a:pPr>
          <a:r>
            <a:rPr lang="en-US" sz="1800" kern="1200"/>
            <a:t>Implemented an open source library for FAB buttons</a:t>
          </a:r>
        </a:p>
      </dsp:txBody>
      <dsp:txXfrm>
        <a:off x="0" y="1258110"/>
        <a:ext cx="3298031" cy="1986489"/>
      </dsp:txXfrm>
    </dsp:sp>
    <dsp:sp modelId="{DDC79B3F-81A4-8549-AF12-F8B2D66EC343}">
      <dsp:nvSpPr>
        <dsp:cNvPr id="0" name=""/>
        <dsp:cNvSpPr/>
      </dsp:nvSpPr>
      <dsp:spPr>
        <a:xfrm>
          <a:off x="1152393" y="331081"/>
          <a:ext cx="993244" cy="993244"/>
        </a:xfrm>
        <a:prstGeom prst="ellipse">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7437" tIns="12700" rIns="77437" bIns="12700" numCol="1" spcCol="1270" anchor="ctr" anchorCtr="0">
          <a:noAutofit/>
        </a:bodyPr>
        <a:lstStyle/>
        <a:p>
          <a:pPr lvl="0" algn="ctr" defTabSz="2133600">
            <a:lnSpc>
              <a:spcPct val="90000"/>
            </a:lnSpc>
            <a:spcBef>
              <a:spcPct val="0"/>
            </a:spcBef>
            <a:spcAft>
              <a:spcPct val="35000"/>
            </a:spcAft>
          </a:pPr>
          <a:r>
            <a:rPr lang="en-US" sz="4800" kern="1200"/>
            <a:t>1</a:t>
          </a:r>
        </a:p>
      </dsp:txBody>
      <dsp:txXfrm>
        <a:off x="1297850" y="476538"/>
        <a:ext cx="702330" cy="702330"/>
      </dsp:txXfrm>
    </dsp:sp>
    <dsp:sp modelId="{8677EAE5-A780-5D4E-BEDF-C149675FFD52}">
      <dsp:nvSpPr>
        <dsp:cNvPr id="0" name=""/>
        <dsp:cNvSpPr/>
      </dsp:nvSpPr>
      <dsp:spPr>
        <a:xfrm>
          <a:off x="0" y="3310744"/>
          <a:ext cx="3298031" cy="72"/>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3A2F0DE8-6C2E-4845-AA77-429FA0E4E532}">
      <dsp:nvSpPr>
        <dsp:cNvPr id="0" name=""/>
        <dsp:cNvSpPr/>
      </dsp:nvSpPr>
      <dsp:spPr>
        <a:xfrm>
          <a:off x="3627834" y="0"/>
          <a:ext cx="3298031" cy="3310816"/>
        </a:xfrm>
        <a:prstGeom prst="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7127" tIns="330200" rIns="257127" bIns="330200" numCol="1" spcCol="1270" anchor="t" anchorCtr="0">
          <a:noAutofit/>
        </a:bodyPr>
        <a:lstStyle/>
        <a:p>
          <a:pPr lvl="0" algn="l" defTabSz="800100">
            <a:lnSpc>
              <a:spcPct val="90000"/>
            </a:lnSpc>
            <a:spcBef>
              <a:spcPct val="0"/>
            </a:spcBef>
            <a:spcAft>
              <a:spcPct val="35000"/>
            </a:spcAft>
          </a:pPr>
          <a:r>
            <a:rPr lang="en-US" sz="1800" kern="1200" dirty="0"/>
            <a:t>Deprecated the contact tab from our tab host and move the remaining buttons to a different fragment</a:t>
          </a:r>
        </a:p>
      </dsp:txBody>
      <dsp:txXfrm>
        <a:off x="3627834" y="1258110"/>
        <a:ext cx="3298031" cy="1986489"/>
      </dsp:txXfrm>
    </dsp:sp>
    <dsp:sp modelId="{7B871F7B-7447-2F49-BBC2-394E35348BFE}">
      <dsp:nvSpPr>
        <dsp:cNvPr id="0" name=""/>
        <dsp:cNvSpPr/>
      </dsp:nvSpPr>
      <dsp:spPr>
        <a:xfrm>
          <a:off x="4780227" y="331081"/>
          <a:ext cx="993244" cy="993244"/>
        </a:xfrm>
        <a:prstGeom prst="ellipse">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7437" tIns="12700" rIns="77437" bIns="12700" numCol="1" spcCol="1270" anchor="ctr" anchorCtr="0">
          <a:noAutofit/>
        </a:bodyPr>
        <a:lstStyle/>
        <a:p>
          <a:pPr lvl="0" algn="ctr" defTabSz="2133600">
            <a:lnSpc>
              <a:spcPct val="90000"/>
            </a:lnSpc>
            <a:spcBef>
              <a:spcPct val="0"/>
            </a:spcBef>
            <a:spcAft>
              <a:spcPct val="35000"/>
            </a:spcAft>
          </a:pPr>
          <a:r>
            <a:rPr lang="en-US" sz="4800" kern="1200" dirty="0"/>
            <a:t>2</a:t>
          </a:r>
        </a:p>
      </dsp:txBody>
      <dsp:txXfrm>
        <a:off x="4925684" y="476538"/>
        <a:ext cx="702330" cy="702330"/>
      </dsp:txXfrm>
    </dsp:sp>
    <dsp:sp modelId="{1E4D0FFC-292D-7845-83BF-8D22A0923754}">
      <dsp:nvSpPr>
        <dsp:cNvPr id="0" name=""/>
        <dsp:cNvSpPr/>
      </dsp:nvSpPr>
      <dsp:spPr>
        <a:xfrm>
          <a:off x="3627834" y="3310744"/>
          <a:ext cx="3298031" cy="72"/>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07BEB3C8-BD35-E14A-A87C-303F723175CC}">
      <dsp:nvSpPr>
        <dsp:cNvPr id="0" name=""/>
        <dsp:cNvSpPr/>
      </dsp:nvSpPr>
      <dsp:spPr>
        <a:xfrm>
          <a:off x="7255668" y="0"/>
          <a:ext cx="3298031" cy="3310816"/>
        </a:xfrm>
        <a:prstGeom prst="rect">
          <a:avLst/>
        </a:prstGeom>
        <a:solidFill>
          <a:schemeClr val="accent3">
            <a:alpha val="90000"/>
            <a:tint val="40000"/>
            <a:hueOff val="0"/>
            <a:satOff val="0"/>
            <a:lumOff val="0"/>
            <a:alphaOff val="0"/>
          </a:schemeClr>
        </a:solidFill>
        <a:ln w="15875"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7127" tIns="330200" rIns="257127" bIns="330200" numCol="1" spcCol="1270" anchor="t" anchorCtr="0">
          <a:noAutofit/>
        </a:bodyPr>
        <a:lstStyle/>
        <a:p>
          <a:pPr lvl="0" algn="l" defTabSz="800100">
            <a:lnSpc>
              <a:spcPct val="90000"/>
            </a:lnSpc>
            <a:spcBef>
              <a:spcPct val="0"/>
            </a:spcBef>
            <a:spcAft>
              <a:spcPct val="35000"/>
            </a:spcAft>
          </a:pPr>
          <a:r>
            <a:rPr lang="en-US" sz="1800" kern="1200" dirty="0" smtClean="0"/>
            <a:t>Managed to pass information needed in between fragments.</a:t>
          </a:r>
          <a:endParaRPr lang="en-US" sz="1800" kern="1200" dirty="0"/>
        </a:p>
      </dsp:txBody>
      <dsp:txXfrm>
        <a:off x="7255668" y="1258110"/>
        <a:ext cx="3298031" cy="1986489"/>
      </dsp:txXfrm>
    </dsp:sp>
    <dsp:sp modelId="{36CB08E5-4749-0743-8137-DFD6DED6F0B5}">
      <dsp:nvSpPr>
        <dsp:cNvPr id="0" name=""/>
        <dsp:cNvSpPr/>
      </dsp:nvSpPr>
      <dsp:spPr>
        <a:xfrm>
          <a:off x="8408061" y="331081"/>
          <a:ext cx="993244" cy="993244"/>
        </a:xfrm>
        <a:prstGeom prst="ellipse">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7437" tIns="12700" rIns="77437" bIns="12700" numCol="1" spcCol="1270" anchor="ctr" anchorCtr="0">
          <a:noAutofit/>
        </a:bodyPr>
        <a:lstStyle/>
        <a:p>
          <a:pPr lvl="0" algn="ctr" defTabSz="2133600">
            <a:lnSpc>
              <a:spcPct val="90000"/>
            </a:lnSpc>
            <a:spcBef>
              <a:spcPct val="0"/>
            </a:spcBef>
            <a:spcAft>
              <a:spcPct val="35000"/>
            </a:spcAft>
          </a:pPr>
          <a:r>
            <a:rPr lang="en-US" sz="4800" kern="1200" dirty="0" smtClean="0"/>
            <a:t>3</a:t>
          </a:r>
          <a:endParaRPr lang="en-US" sz="4800" kern="1200" dirty="0"/>
        </a:p>
      </dsp:txBody>
      <dsp:txXfrm>
        <a:off x="8553518" y="476538"/>
        <a:ext cx="702330" cy="702330"/>
      </dsp:txXfrm>
    </dsp:sp>
    <dsp:sp modelId="{5DFA7F66-B1E3-4542-B6A2-64DE4009B5BE}">
      <dsp:nvSpPr>
        <dsp:cNvPr id="0" name=""/>
        <dsp:cNvSpPr/>
      </dsp:nvSpPr>
      <dsp:spPr>
        <a:xfrm>
          <a:off x="7255668" y="3310744"/>
          <a:ext cx="3298031" cy="72"/>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E19167-3F4C-BC4E-B9CB-F4EB3B10337C}">
      <dsp:nvSpPr>
        <dsp:cNvPr id="0" name=""/>
        <dsp:cNvSpPr/>
      </dsp:nvSpPr>
      <dsp:spPr>
        <a:xfrm>
          <a:off x="3091" y="0"/>
          <a:ext cx="2452910" cy="3310816"/>
        </a:xfrm>
        <a:prstGeom prst="rect">
          <a:avLst/>
        </a:prstGeom>
        <a:solidFill>
          <a:schemeClr val="dk2">
            <a:alpha val="90000"/>
            <a:tint val="40000"/>
            <a:hueOff val="0"/>
            <a:satOff val="0"/>
            <a:lumOff val="0"/>
            <a:alphaOff val="0"/>
          </a:schemeClr>
        </a:solidFill>
        <a:ln w="1587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1238" tIns="330200" rIns="191238" bIns="330200" numCol="1" spcCol="1270" anchor="t" anchorCtr="0">
          <a:noAutofit/>
        </a:bodyPr>
        <a:lstStyle/>
        <a:p>
          <a:pPr lvl="0" algn="l" defTabSz="577850">
            <a:lnSpc>
              <a:spcPct val="90000"/>
            </a:lnSpc>
            <a:spcBef>
              <a:spcPct val="0"/>
            </a:spcBef>
            <a:spcAft>
              <a:spcPct val="35000"/>
            </a:spcAft>
          </a:pPr>
          <a:r>
            <a:rPr lang="en-US" sz="1300" kern="1200" dirty="0"/>
            <a:t>Discussed what still had to be completed. We decided </a:t>
          </a:r>
          <a:r>
            <a:rPr lang="en-US" sz="1300" kern="1200" dirty="0" smtClean="0"/>
            <a:t>to work on View </a:t>
          </a:r>
          <a:r>
            <a:rPr lang="en-US" sz="1300" kern="1200" dirty="0"/>
            <a:t>Pager Indicators, A Logo, </a:t>
          </a:r>
          <a:r>
            <a:rPr lang="en-US" sz="1300" kern="1200" dirty="0" smtClean="0"/>
            <a:t>and a </a:t>
          </a:r>
          <a:r>
            <a:rPr lang="en-US" sz="1300" kern="1200" dirty="0"/>
            <a:t>Scroll </a:t>
          </a:r>
          <a:r>
            <a:rPr lang="en-US" sz="1300" kern="1200" dirty="0" smtClean="0"/>
            <a:t>View</a:t>
          </a:r>
          <a:endParaRPr lang="en-US" sz="1300" kern="1200" dirty="0"/>
        </a:p>
      </dsp:txBody>
      <dsp:txXfrm>
        <a:off x="3091" y="1258110"/>
        <a:ext cx="2452910" cy="1986489"/>
      </dsp:txXfrm>
    </dsp:sp>
    <dsp:sp modelId="{279D814A-02AE-E142-97D4-3B5C7A85488A}">
      <dsp:nvSpPr>
        <dsp:cNvPr id="0" name=""/>
        <dsp:cNvSpPr/>
      </dsp:nvSpPr>
      <dsp:spPr>
        <a:xfrm>
          <a:off x="732924" y="331081"/>
          <a:ext cx="993244" cy="993244"/>
        </a:xfrm>
        <a:prstGeom prst="ellipse">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37" tIns="12700" rIns="77437" bIns="12700" numCol="1" spcCol="1270" anchor="ctr" anchorCtr="0">
          <a:noAutofit/>
        </a:bodyPr>
        <a:lstStyle/>
        <a:p>
          <a:pPr lvl="0" algn="ctr" defTabSz="2133600">
            <a:lnSpc>
              <a:spcPct val="90000"/>
            </a:lnSpc>
            <a:spcBef>
              <a:spcPct val="0"/>
            </a:spcBef>
            <a:spcAft>
              <a:spcPct val="35000"/>
            </a:spcAft>
          </a:pPr>
          <a:r>
            <a:rPr lang="en-US" sz="4800" kern="1200"/>
            <a:t>1</a:t>
          </a:r>
        </a:p>
      </dsp:txBody>
      <dsp:txXfrm>
        <a:off x="878381" y="476538"/>
        <a:ext cx="702330" cy="702330"/>
      </dsp:txXfrm>
    </dsp:sp>
    <dsp:sp modelId="{D8FF7EC8-3E3A-1440-9C08-5BE55397CA0C}">
      <dsp:nvSpPr>
        <dsp:cNvPr id="0" name=""/>
        <dsp:cNvSpPr/>
      </dsp:nvSpPr>
      <dsp:spPr>
        <a:xfrm>
          <a:off x="3091" y="3310744"/>
          <a:ext cx="2452910" cy="72"/>
        </a:xfrm>
        <a:prstGeom prst="rect">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0F2AF5-39AD-CB48-BEE3-95DCB1346BC7}">
      <dsp:nvSpPr>
        <dsp:cNvPr id="0" name=""/>
        <dsp:cNvSpPr/>
      </dsp:nvSpPr>
      <dsp:spPr>
        <a:xfrm>
          <a:off x="2701293" y="0"/>
          <a:ext cx="2452910" cy="3310816"/>
        </a:xfrm>
        <a:prstGeom prst="rect">
          <a:avLst/>
        </a:prstGeom>
        <a:solidFill>
          <a:schemeClr val="dk2">
            <a:alpha val="90000"/>
            <a:tint val="40000"/>
            <a:hueOff val="0"/>
            <a:satOff val="0"/>
            <a:lumOff val="0"/>
            <a:alphaOff val="0"/>
          </a:schemeClr>
        </a:solidFill>
        <a:ln w="1587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1238" tIns="330200" rIns="191238" bIns="330200" numCol="1" spcCol="1270" anchor="t" anchorCtr="0">
          <a:noAutofit/>
        </a:bodyPr>
        <a:lstStyle/>
        <a:p>
          <a:pPr lvl="0" algn="l" defTabSz="577850">
            <a:lnSpc>
              <a:spcPct val="90000"/>
            </a:lnSpc>
            <a:spcBef>
              <a:spcPct val="0"/>
            </a:spcBef>
            <a:spcAft>
              <a:spcPct val="35000"/>
            </a:spcAft>
          </a:pPr>
          <a:r>
            <a:rPr lang="en-US" sz="1300" kern="1200"/>
            <a:t>Added a dependency for PageIndicatorView (romandanylyk)</a:t>
          </a:r>
        </a:p>
      </dsp:txBody>
      <dsp:txXfrm>
        <a:off x="2701293" y="1258110"/>
        <a:ext cx="2452910" cy="1986489"/>
      </dsp:txXfrm>
    </dsp:sp>
    <dsp:sp modelId="{A2996368-31DA-E14C-85C0-1FA7E0A94684}">
      <dsp:nvSpPr>
        <dsp:cNvPr id="0" name=""/>
        <dsp:cNvSpPr/>
      </dsp:nvSpPr>
      <dsp:spPr>
        <a:xfrm>
          <a:off x="3431126" y="331081"/>
          <a:ext cx="993244" cy="993244"/>
        </a:xfrm>
        <a:prstGeom prst="ellipse">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37" tIns="12700" rIns="77437" bIns="12700" numCol="1" spcCol="1270" anchor="ctr" anchorCtr="0">
          <a:noAutofit/>
        </a:bodyPr>
        <a:lstStyle/>
        <a:p>
          <a:pPr lvl="0" algn="ctr" defTabSz="2133600">
            <a:lnSpc>
              <a:spcPct val="90000"/>
            </a:lnSpc>
            <a:spcBef>
              <a:spcPct val="0"/>
            </a:spcBef>
            <a:spcAft>
              <a:spcPct val="35000"/>
            </a:spcAft>
          </a:pPr>
          <a:r>
            <a:rPr lang="en-US" sz="4800" kern="1200"/>
            <a:t>2</a:t>
          </a:r>
        </a:p>
      </dsp:txBody>
      <dsp:txXfrm>
        <a:off x="3576583" y="476538"/>
        <a:ext cx="702330" cy="702330"/>
      </dsp:txXfrm>
    </dsp:sp>
    <dsp:sp modelId="{1E6252A3-5A85-F843-A6D7-D12FB9E7CDBD}">
      <dsp:nvSpPr>
        <dsp:cNvPr id="0" name=""/>
        <dsp:cNvSpPr/>
      </dsp:nvSpPr>
      <dsp:spPr>
        <a:xfrm>
          <a:off x="2701293" y="3310744"/>
          <a:ext cx="2452910" cy="72"/>
        </a:xfrm>
        <a:prstGeom prst="rect">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4757AC-A658-7541-9CFC-4D84D6483B19}">
      <dsp:nvSpPr>
        <dsp:cNvPr id="0" name=""/>
        <dsp:cNvSpPr/>
      </dsp:nvSpPr>
      <dsp:spPr>
        <a:xfrm>
          <a:off x="5399495" y="0"/>
          <a:ext cx="2452910" cy="3310816"/>
        </a:xfrm>
        <a:prstGeom prst="rect">
          <a:avLst/>
        </a:prstGeom>
        <a:solidFill>
          <a:schemeClr val="dk2">
            <a:alpha val="90000"/>
            <a:tint val="40000"/>
            <a:hueOff val="0"/>
            <a:satOff val="0"/>
            <a:lumOff val="0"/>
            <a:alphaOff val="0"/>
          </a:schemeClr>
        </a:solidFill>
        <a:ln w="1587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1238" tIns="330200" rIns="191238" bIns="330200" numCol="1" spcCol="1270" anchor="t" anchorCtr="0">
          <a:noAutofit/>
        </a:bodyPr>
        <a:lstStyle/>
        <a:p>
          <a:pPr lvl="0" algn="l" defTabSz="577850">
            <a:lnSpc>
              <a:spcPct val="90000"/>
            </a:lnSpc>
            <a:spcBef>
              <a:spcPct val="0"/>
            </a:spcBef>
            <a:spcAft>
              <a:spcPct val="35000"/>
            </a:spcAft>
          </a:pPr>
          <a:r>
            <a:rPr lang="en-US" sz="1300" kern="1200"/>
            <a:t>Added a scroll view over the whole trip view this allowed us to have all the content visible on every phone no matter what their screen size is.</a:t>
          </a:r>
        </a:p>
      </dsp:txBody>
      <dsp:txXfrm>
        <a:off x="5399495" y="1258110"/>
        <a:ext cx="2452910" cy="1986489"/>
      </dsp:txXfrm>
    </dsp:sp>
    <dsp:sp modelId="{877438A9-2F9E-C143-B403-D4ED07871BBC}">
      <dsp:nvSpPr>
        <dsp:cNvPr id="0" name=""/>
        <dsp:cNvSpPr/>
      </dsp:nvSpPr>
      <dsp:spPr>
        <a:xfrm>
          <a:off x="6129328" y="331081"/>
          <a:ext cx="993244" cy="993244"/>
        </a:xfrm>
        <a:prstGeom prst="ellipse">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37" tIns="12700" rIns="77437" bIns="12700" numCol="1" spcCol="1270" anchor="ctr" anchorCtr="0">
          <a:noAutofit/>
        </a:bodyPr>
        <a:lstStyle/>
        <a:p>
          <a:pPr lvl="0" algn="ctr" defTabSz="2133600">
            <a:lnSpc>
              <a:spcPct val="90000"/>
            </a:lnSpc>
            <a:spcBef>
              <a:spcPct val="0"/>
            </a:spcBef>
            <a:spcAft>
              <a:spcPct val="35000"/>
            </a:spcAft>
          </a:pPr>
          <a:r>
            <a:rPr lang="en-US" sz="4800" kern="1200"/>
            <a:t>3</a:t>
          </a:r>
        </a:p>
      </dsp:txBody>
      <dsp:txXfrm>
        <a:off x="6274785" y="476538"/>
        <a:ext cx="702330" cy="702330"/>
      </dsp:txXfrm>
    </dsp:sp>
    <dsp:sp modelId="{4F8827B8-6E1F-2E44-9A35-1BA4DB4691DF}">
      <dsp:nvSpPr>
        <dsp:cNvPr id="0" name=""/>
        <dsp:cNvSpPr/>
      </dsp:nvSpPr>
      <dsp:spPr>
        <a:xfrm>
          <a:off x="5399495" y="3310744"/>
          <a:ext cx="2452910" cy="72"/>
        </a:xfrm>
        <a:prstGeom prst="rect">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F8A89-ED96-C845-B8B6-BAE3D22E6AD1}">
      <dsp:nvSpPr>
        <dsp:cNvPr id="0" name=""/>
        <dsp:cNvSpPr/>
      </dsp:nvSpPr>
      <dsp:spPr>
        <a:xfrm>
          <a:off x="8097697" y="0"/>
          <a:ext cx="2452910" cy="3310816"/>
        </a:xfrm>
        <a:prstGeom prst="rect">
          <a:avLst/>
        </a:prstGeom>
        <a:solidFill>
          <a:schemeClr val="dk2">
            <a:alpha val="90000"/>
            <a:tint val="40000"/>
            <a:hueOff val="0"/>
            <a:satOff val="0"/>
            <a:lumOff val="0"/>
            <a:alphaOff val="0"/>
          </a:schemeClr>
        </a:solidFill>
        <a:ln w="1587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1238" tIns="330200" rIns="191238" bIns="330200" numCol="1" spcCol="1270" anchor="t" anchorCtr="0">
          <a:noAutofit/>
        </a:bodyPr>
        <a:lstStyle/>
        <a:p>
          <a:pPr lvl="0" algn="l" defTabSz="577850">
            <a:lnSpc>
              <a:spcPct val="90000"/>
            </a:lnSpc>
            <a:spcBef>
              <a:spcPct val="0"/>
            </a:spcBef>
            <a:spcAft>
              <a:spcPct val="35000"/>
            </a:spcAft>
          </a:pPr>
          <a:r>
            <a:rPr lang="en-US" sz="1300" kern="1200"/>
            <a:t>Jose also found a suitable logo for our app that was Creative Commons</a:t>
          </a:r>
        </a:p>
      </dsp:txBody>
      <dsp:txXfrm>
        <a:off x="8097697" y="1258110"/>
        <a:ext cx="2452910" cy="1986489"/>
      </dsp:txXfrm>
    </dsp:sp>
    <dsp:sp modelId="{2588E299-F1CD-B14F-92A6-BF443B199AF4}">
      <dsp:nvSpPr>
        <dsp:cNvPr id="0" name=""/>
        <dsp:cNvSpPr/>
      </dsp:nvSpPr>
      <dsp:spPr>
        <a:xfrm>
          <a:off x="8827530" y="331081"/>
          <a:ext cx="993244" cy="993244"/>
        </a:xfrm>
        <a:prstGeom prst="ellipse">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37" tIns="12700" rIns="77437" bIns="12700" numCol="1" spcCol="1270" anchor="ctr" anchorCtr="0">
          <a:noAutofit/>
        </a:bodyPr>
        <a:lstStyle/>
        <a:p>
          <a:pPr lvl="0" algn="ctr" defTabSz="2133600">
            <a:lnSpc>
              <a:spcPct val="90000"/>
            </a:lnSpc>
            <a:spcBef>
              <a:spcPct val="0"/>
            </a:spcBef>
            <a:spcAft>
              <a:spcPct val="35000"/>
            </a:spcAft>
          </a:pPr>
          <a:r>
            <a:rPr lang="en-US" sz="4800" kern="1200"/>
            <a:t>4</a:t>
          </a:r>
        </a:p>
      </dsp:txBody>
      <dsp:txXfrm>
        <a:off x="8972987" y="476538"/>
        <a:ext cx="702330" cy="702330"/>
      </dsp:txXfrm>
    </dsp:sp>
    <dsp:sp modelId="{B785DEB0-3D0A-7640-BC5F-4A4F18FFBAAC}">
      <dsp:nvSpPr>
        <dsp:cNvPr id="0" name=""/>
        <dsp:cNvSpPr/>
      </dsp:nvSpPr>
      <dsp:spPr>
        <a:xfrm>
          <a:off x="8097697" y="3310744"/>
          <a:ext cx="2452910" cy="72"/>
        </a:xfrm>
        <a:prstGeom prst="rect">
          <a:avLst/>
        </a:prstGeom>
        <a:solidFill>
          <a:schemeClr val="dk2">
            <a:hueOff val="0"/>
            <a:satOff val="0"/>
            <a:lumOff val="0"/>
            <a:alphaOff val="0"/>
          </a:schemeClr>
        </a:solidFill>
        <a:ln w="1587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C42F3-7D56-364D-8EC1-C2B4EDDD635B}">
      <dsp:nvSpPr>
        <dsp:cNvPr id="0" name=""/>
        <dsp:cNvSpPr/>
      </dsp:nvSpPr>
      <dsp:spPr>
        <a:xfrm>
          <a:off x="3091" y="0"/>
          <a:ext cx="2452910" cy="3310816"/>
        </a:xfrm>
        <a:prstGeom prst="rect">
          <a:avLst/>
        </a:prstGeom>
        <a:solidFill>
          <a:schemeClr val="accent2">
            <a:alpha val="90000"/>
            <a:tint val="4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1238" tIns="330200" rIns="191238" bIns="330200" numCol="1" spcCol="1270" anchor="t" anchorCtr="0">
          <a:noAutofit/>
        </a:bodyPr>
        <a:lstStyle/>
        <a:p>
          <a:pPr lvl="0" algn="l" defTabSz="666750">
            <a:lnSpc>
              <a:spcPct val="90000"/>
            </a:lnSpc>
            <a:spcBef>
              <a:spcPct val="0"/>
            </a:spcBef>
            <a:spcAft>
              <a:spcPct val="35000"/>
            </a:spcAft>
          </a:pPr>
          <a:r>
            <a:rPr lang="en-US" sz="1500" kern="1200" dirty="0" smtClean="0"/>
            <a:t>Animations for </a:t>
          </a:r>
          <a:r>
            <a:rPr lang="en-US" sz="1500" kern="1200" dirty="0" err="1" smtClean="0"/>
            <a:t>recyclerViews</a:t>
          </a:r>
          <a:r>
            <a:rPr lang="en-US" sz="1500" kern="1200" dirty="0" smtClean="0"/>
            <a:t> and fragments</a:t>
          </a:r>
          <a:endParaRPr lang="en-US" sz="1500" kern="1200" dirty="0"/>
        </a:p>
      </dsp:txBody>
      <dsp:txXfrm>
        <a:off x="3091" y="1258110"/>
        <a:ext cx="2452910" cy="1986489"/>
      </dsp:txXfrm>
    </dsp:sp>
    <dsp:sp modelId="{4BBBD514-F51A-C646-A057-B50594D620E6}">
      <dsp:nvSpPr>
        <dsp:cNvPr id="0" name=""/>
        <dsp:cNvSpPr/>
      </dsp:nvSpPr>
      <dsp:spPr>
        <a:xfrm>
          <a:off x="732924" y="331081"/>
          <a:ext cx="993244" cy="993244"/>
        </a:xfrm>
        <a:prstGeom prst="ellipse">
          <a:avLst/>
        </a:prstGeom>
        <a:solidFill>
          <a:schemeClr val="accent2">
            <a:shade val="80000"/>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7437" tIns="12700" rIns="77437" bIns="12700" numCol="1" spcCol="1270" anchor="ctr" anchorCtr="0">
          <a:noAutofit/>
        </a:bodyPr>
        <a:lstStyle/>
        <a:p>
          <a:pPr lvl="0" algn="ctr" defTabSz="2133600">
            <a:lnSpc>
              <a:spcPct val="90000"/>
            </a:lnSpc>
            <a:spcBef>
              <a:spcPct val="0"/>
            </a:spcBef>
            <a:spcAft>
              <a:spcPct val="35000"/>
            </a:spcAft>
          </a:pPr>
          <a:r>
            <a:rPr lang="en-US" sz="4800" kern="1200"/>
            <a:t>1</a:t>
          </a:r>
        </a:p>
      </dsp:txBody>
      <dsp:txXfrm>
        <a:off x="878381" y="476538"/>
        <a:ext cx="702330" cy="702330"/>
      </dsp:txXfrm>
    </dsp:sp>
    <dsp:sp modelId="{ABA017D9-E91F-3944-BF20-3732471D49A3}">
      <dsp:nvSpPr>
        <dsp:cNvPr id="0" name=""/>
        <dsp:cNvSpPr/>
      </dsp:nvSpPr>
      <dsp:spPr>
        <a:xfrm>
          <a:off x="3091" y="3310744"/>
          <a:ext cx="2452910" cy="72"/>
        </a:xfrm>
        <a:prstGeom prst="rect">
          <a:avLst/>
        </a:prstGeom>
        <a:solidFill>
          <a:schemeClr val="accent2">
            <a:shade val="80000"/>
            <a:hueOff val="-30770"/>
            <a:satOff val="2046"/>
            <a:lumOff val="2807"/>
            <a:alphaOff val="0"/>
          </a:schemeClr>
        </a:solidFill>
        <a:ln w="15875" cap="rnd" cmpd="sng" algn="ctr">
          <a:solidFill>
            <a:schemeClr val="accent2">
              <a:shade val="80000"/>
              <a:hueOff val="-30770"/>
              <a:satOff val="2046"/>
              <a:lumOff val="2807"/>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A0559432-CF74-E746-BF2D-C6F699B235AF}">
      <dsp:nvSpPr>
        <dsp:cNvPr id="0" name=""/>
        <dsp:cNvSpPr/>
      </dsp:nvSpPr>
      <dsp:spPr>
        <a:xfrm>
          <a:off x="2701293" y="0"/>
          <a:ext cx="2452910" cy="3310816"/>
        </a:xfrm>
        <a:prstGeom prst="rect">
          <a:avLst/>
        </a:prstGeom>
        <a:solidFill>
          <a:schemeClr val="accent2">
            <a:alpha val="90000"/>
            <a:tint val="4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1238" tIns="330200" rIns="191238" bIns="330200" numCol="1" spcCol="1270" anchor="t" anchorCtr="0">
          <a:noAutofit/>
        </a:bodyPr>
        <a:lstStyle/>
        <a:p>
          <a:pPr lvl="0" algn="l" defTabSz="666750">
            <a:lnSpc>
              <a:spcPct val="90000"/>
            </a:lnSpc>
            <a:spcBef>
              <a:spcPct val="0"/>
            </a:spcBef>
            <a:spcAft>
              <a:spcPct val="35000"/>
            </a:spcAft>
          </a:pPr>
          <a:r>
            <a:rPr lang="en-US" sz="1500" kern="1200" dirty="0" smtClean="0"/>
            <a:t>Some demo package were added and we started populating them in the app</a:t>
          </a:r>
          <a:endParaRPr lang="en-US" sz="1500" kern="1200" dirty="0"/>
        </a:p>
      </dsp:txBody>
      <dsp:txXfrm>
        <a:off x="2701293" y="1258110"/>
        <a:ext cx="2452910" cy="1986489"/>
      </dsp:txXfrm>
    </dsp:sp>
    <dsp:sp modelId="{75ACD484-58A8-2B40-B45A-5A9DECAF9760}">
      <dsp:nvSpPr>
        <dsp:cNvPr id="0" name=""/>
        <dsp:cNvSpPr/>
      </dsp:nvSpPr>
      <dsp:spPr>
        <a:xfrm>
          <a:off x="3431126" y="331081"/>
          <a:ext cx="993244" cy="993244"/>
        </a:xfrm>
        <a:prstGeom prst="ellipse">
          <a:avLst/>
        </a:prstGeom>
        <a:solidFill>
          <a:schemeClr val="accent2">
            <a:shade val="80000"/>
            <a:hueOff val="-61541"/>
            <a:satOff val="4091"/>
            <a:lumOff val="5613"/>
            <a:alphaOff val="0"/>
          </a:schemeClr>
        </a:solidFill>
        <a:ln w="15875" cap="rnd" cmpd="sng" algn="ctr">
          <a:solidFill>
            <a:schemeClr val="accent2">
              <a:shade val="80000"/>
              <a:hueOff val="-61541"/>
              <a:satOff val="4091"/>
              <a:lumOff val="5613"/>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7437" tIns="12700" rIns="77437" bIns="12700" numCol="1" spcCol="1270" anchor="ctr" anchorCtr="0">
          <a:noAutofit/>
        </a:bodyPr>
        <a:lstStyle/>
        <a:p>
          <a:pPr lvl="0" algn="ctr" defTabSz="2133600">
            <a:lnSpc>
              <a:spcPct val="90000"/>
            </a:lnSpc>
            <a:spcBef>
              <a:spcPct val="0"/>
            </a:spcBef>
            <a:spcAft>
              <a:spcPct val="35000"/>
            </a:spcAft>
          </a:pPr>
          <a:r>
            <a:rPr lang="en-US" sz="4800" kern="1200"/>
            <a:t>2</a:t>
          </a:r>
        </a:p>
      </dsp:txBody>
      <dsp:txXfrm>
        <a:off x="3576583" y="476538"/>
        <a:ext cx="702330" cy="702330"/>
      </dsp:txXfrm>
    </dsp:sp>
    <dsp:sp modelId="{E97C3458-178D-CF45-B42D-93FDE4EDC8B5}">
      <dsp:nvSpPr>
        <dsp:cNvPr id="0" name=""/>
        <dsp:cNvSpPr/>
      </dsp:nvSpPr>
      <dsp:spPr>
        <a:xfrm>
          <a:off x="2701293" y="3310744"/>
          <a:ext cx="2452910" cy="72"/>
        </a:xfrm>
        <a:prstGeom prst="rect">
          <a:avLst/>
        </a:prstGeom>
        <a:solidFill>
          <a:schemeClr val="accent2">
            <a:shade val="80000"/>
            <a:hueOff val="-92311"/>
            <a:satOff val="6137"/>
            <a:lumOff val="8420"/>
            <a:alphaOff val="0"/>
          </a:schemeClr>
        </a:solidFill>
        <a:ln w="15875" cap="rnd" cmpd="sng" algn="ctr">
          <a:solidFill>
            <a:schemeClr val="accent2">
              <a:shade val="80000"/>
              <a:hueOff val="-92311"/>
              <a:satOff val="6137"/>
              <a:lumOff val="842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0683EA7-6136-664D-8FF2-BDD2FBF1ED53}">
      <dsp:nvSpPr>
        <dsp:cNvPr id="0" name=""/>
        <dsp:cNvSpPr/>
      </dsp:nvSpPr>
      <dsp:spPr>
        <a:xfrm>
          <a:off x="5399495" y="0"/>
          <a:ext cx="2452910" cy="3310816"/>
        </a:xfrm>
        <a:prstGeom prst="rect">
          <a:avLst/>
        </a:prstGeom>
        <a:solidFill>
          <a:schemeClr val="accent2">
            <a:alpha val="90000"/>
            <a:tint val="4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1238" tIns="330200" rIns="191238" bIns="330200" numCol="1" spcCol="1270" anchor="t" anchorCtr="0">
          <a:noAutofit/>
        </a:bodyPr>
        <a:lstStyle/>
        <a:p>
          <a:pPr lvl="0" algn="l" defTabSz="666750">
            <a:lnSpc>
              <a:spcPct val="90000"/>
            </a:lnSpc>
            <a:spcBef>
              <a:spcPct val="0"/>
            </a:spcBef>
            <a:spcAft>
              <a:spcPct val="35000"/>
            </a:spcAft>
          </a:pPr>
          <a:r>
            <a:rPr lang="en-US" sz="1500" kern="1200" dirty="0" smtClean="0"/>
            <a:t>Complete design of the about us page was created along with its functionality</a:t>
          </a:r>
          <a:endParaRPr lang="en-US" sz="1500" kern="1200" dirty="0"/>
        </a:p>
      </dsp:txBody>
      <dsp:txXfrm>
        <a:off x="5399495" y="1258110"/>
        <a:ext cx="2452910" cy="1986489"/>
      </dsp:txXfrm>
    </dsp:sp>
    <dsp:sp modelId="{9CFC9E2D-4E9B-3945-B0B0-3EAC3E93AC9D}">
      <dsp:nvSpPr>
        <dsp:cNvPr id="0" name=""/>
        <dsp:cNvSpPr/>
      </dsp:nvSpPr>
      <dsp:spPr>
        <a:xfrm>
          <a:off x="6129328" y="331081"/>
          <a:ext cx="993244" cy="993244"/>
        </a:xfrm>
        <a:prstGeom prst="ellipse">
          <a:avLst/>
        </a:prstGeom>
        <a:solidFill>
          <a:schemeClr val="accent2">
            <a:shade val="80000"/>
            <a:hueOff val="-123081"/>
            <a:satOff val="8182"/>
            <a:lumOff val="11227"/>
            <a:alphaOff val="0"/>
          </a:schemeClr>
        </a:solidFill>
        <a:ln w="15875" cap="rnd" cmpd="sng" algn="ctr">
          <a:solidFill>
            <a:schemeClr val="accent2">
              <a:shade val="80000"/>
              <a:hueOff val="-123081"/>
              <a:satOff val="8182"/>
              <a:lumOff val="11227"/>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7437" tIns="12700" rIns="77437" bIns="12700" numCol="1" spcCol="1270" anchor="ctr" anchorCtr="0">
          <a:noAutofit/>
        </a:bodyPr>
        <a:lstStyle/>
        <a:p>
          <a:pPr lvl="0" algn="ctr" defTabSz="2133600">
            <a:lnSpc>
              <a:spcPct val="90000"/>
            </a:lnSpc>
            <a:spcBef>
              <a:spcPct val="0"/>
            </a:spcBef>
            <a:spcAft>
              <a:spcPct val="35000"/>
            </a:spcAft>
          </a:pPr>
          <a:r>
            <a:rPr lang="en-US" sz="4800" kern="1200"/>
            <a:t>3</a:t>
          </a:r>
        </a:p>
      </dsp:txBody>
      <dsp:txXfrm>
        <a:off x="6274785" y="476538"/>
        <a:ext cx="702330" cy="702330"/>
      </dsp:txXfrm>
    </dsp:sp>
    <dsp:sp modelId="{B9A63A1A-3E92-2F41-9B4C-6AF1528C787C}">
      <dsp:nvSpPr>
        <dsp:cNvPr id="0" name=""/>
        <dsp:cNvSpPr/>
      </dsp:nvSpPr>
      <dsp:spPr>
        <a:xfrm>
          <a:off x="5399495" y="3310744"/>
          <a:ext cx="2452910" cy="72"/>
        </a:xfrm>
        <a:prstGeom prst="rect">
          <a:avLst/>
        </a:prstGeom>
        <a:solidFill>
          <a:schemeClr val="accent2">
            <a:shade val="80000"/>
            <a:hueOff val="-153852"/>
            <a:satOff val="10228"/>
            <a:lumOff val="14034"/>
            <a:alphaOff val="0"/>
          </a:schemeClr>
        </a:solidFill>
        <a:ln w="15875" cap="rnd" cmpd="sng" algn="ctr">
          <a:solidFill>
            <a:schemeClr val="accent2">
              <a:shade val="80000"/>
              <a:hueOff val="-153852"/>
              <a:satOff val="10228"/>
              <a:lumOff val="14034"/>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16E78438-B933-5343-8357-FCF9C16C7AF1}">
      <dsp:nvSpPr>
        <dsp:cNvPr id="0" name=""/>
        <dsp:cNvSpPr/>
      </dsp:nvSpPr>
      <dsp:spPr>
        <a:xfrm>
          <a:off x="8097697" y="0"/>
          <a:ext cx="2452910" cy="3310816"/>
        </a:xfrm>
        <a:prstGeom prst="rect">
          <a:avLst/>
        </a:prstGeom>
        <a:solidFill>
          <a:schemeClr val="accent2">
            <a:alpha val="90000"/>
            <a:tint val="4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1238" tIns="330200" rIns="191238" bIns="330200" numCol="1" spcCol="1270" anchor="t" anchorCtr="0">
          <a:noAutofit/>
        </a:bodyPr>
        <a:lstStyle/>
        <a:p>
          <a:pPr lvl="0" algn="l" defTabSz="666750">
            <a:lnSpc>
              <a:spcPct val="90000"/>
            </a:lnSpc>
            <a:spcBef>
              <a:spcPct val="0"/>
            </a:spcBef>
            <a:spcAft>
              <a:spcPct val="35000"/>
            </a:spcAft>
          </a:pPr>
          <a:r>
            <a:rPr lang="en-US" sz="1500" kern="1200" dirty="0" smtClean="0"/>
            <a:t>We also went through the overall design and fixed an issue on the trip view which was fixed by adding a scroll view</a:t>
          </a:r>
          <a:endParaRPr lang="en-US" sz="1500" kern="1200" dirty="0"/>
        </a:p>
      </dsp:txBody>
      <dsp:txXfrm>
        <a:off x="8097697" y="1258110"/>
        <a:ext cx="2452910" cy="1986489"/>
      </dsp:txXfrm>
    </dsp:sp>
    <dsp:sp modelId="{B041A274-DAB0-4249-9FE4-1A436B2BB5D1}">
      <dsp:nvSpPr>
        <dsp:cNvPr id="0" name=""/>
        <dsp:cNvSpPr/>
      </dsp:nvSpPr>
      <dsp:spPr>
        <a:xfrm>
          <a:off x="8827530" y="331081"/>
          <a:ext cx="993244" cy="993244"/>
        </a:xfrm>
        <a:prstGeom prst="ellipse">
          <a:avLst/>
        </a:prstGeom>
        <a:solidFill>
          <a:schemeClr val="accent2">
            <a:shade val="80000"/>
            <a:hueOff val="-184622"/>
            <a:satOff val="12273"/>
            <a:lumOff val="16840"/>
            <a:alphaOff val="0"/>
          </a:schemeClr>
        </a:solidFill>
        <a:ln w="15875" cap="rnd" cmpd="sng" algn="ctr">
          <a:solidFill>
            <a:schemeClr val="accent2">
              <a:shade val="80000"/>
              <a:hueOff val="-184622"/>
              <a:satOff val="12273"/>
              <a:lumOff val="1684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7437" tIns="12700" rIns="77437" bIns="12700" numCol="1" spcCol="1270" anchor="ctr" anchorCtr="0">
          <a:noAutofit/>
        </a:bodyPr>
        <a:lstStyle/>
        <a:p>
          <a:pPr lvl="0" algn="ctr" defTabSz="2133600">
            <a:lnSpc>
              <a:spcPct val="90000"/>
            </a:lnSpc>
            <a:spcBef>
              <a:spcPct val="0"/>
            </a:spcBef>
            <a:spcAft>
              <a:spcPct val="35000"/>
            </a:spcAft>
          </a:pPr>
          <a:r>
            <a:rPr lang="en-US" sz="4800" kern="1200"/>
            <a:t>4</a:t>
          </a:r>
        </a:p>
      </dsp:txBody>
      <dsp:txXfrm>
        <a:off x="8972987" y="476538"/>
        <a:ext cx="702330" cy="702330"/>
      </dsp:txXfrm>
    </dsp:sp>
    <dsp:sp modelId="{B2CC6E3E-0837-8D40-9929-A719B7F24C45}">
      <dsp:nvSpPr>
        <dsp:cNvPr id="0" name=""/>
        <dsp:cNvSpPr/>
      </dsp:nvSpPr>
      <dsp:spPr>
        <a:xfrm>
          <a:off x="8097697" y="3310744"/>
          <a:ext cx="2452910" cy="72"/>
        </a:xfrm>
        <a:prstGeom prst="rect">
          <a:avLst/>
        </a:prstGeom>
        <a:solidFill>
          <a:schemeClr val="accent2">
            <a:shade val="80000"/>
            <a:hueOff val="-215392"/>
            <a:satOff val="14319"/>
            <a:lumOff val="19647"/>
            <a:alphaOff val="0"/>
          </a:schemeClr>
        </a:solidFill>
        <a:ln w="15875" cap="rnd" cmpd="sng" algn="ctr">
          <a:solidFill>
            <a:schemeClr val="accent2">
              <a:shade val="80000"/>
              <a:hueOff val="-215392"/>
              <a:satOff val="14319"/>
              <a:lumOff val="19647"/>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C42F3-7D56-364D-8EC1-C2B4EDDD635B}">
      <dsp:nvSpPr>
        <dsp:cNvPr id="0" name=""/>
        <dsp:cNvSpPr/>
      </dsp:nvSpPr>
      <dsp:spPr>
        <a:xfrm>
          <a:off x="0" y="0"/>
          <a:ext cx="3298031" cy="3310816"/>
        </a:xfrm>
        <a:prstGeom prst="rect">
          <a:avLst/>
        </a:prstGeom>
        <a:solidFill>
          <a:schemeClr val="accent2">
            <a:alpha val="90000"/>
            <a:tint val="4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7127" tIns="330200" rIns="257127" bIns="330200" numCol="1" spcCol="1270" anchor="t" anchorCtr="0">
          <a:noAutofit/>
        </a:bodyPr>
        <a:lstStyle/>
        <a:p>
          <a:pPr lvl="0" algn="l" defTabSz="1022350">
            <a:lnSpc>
              <a:spcPct val="90000"/>
            </a:lnSpc>
            <a:spcBef>
              <a:spcPct val="0"/>
            </a:spcBef>
            <a:spcAft>
              <a:spcPct val="35000"/>
            </a:spcAft>
          </a:pPr>
          <a:r>
            <a:rPr lang="en-US" sz="2300" kern="1200" dirty="0" smtClean="0"/>
            <a:t>Credits page added</a:t>
          </a:r>
          <a:endParaRPr lang="en-US" sz="2300" kern="1200" dirty="0"/>
        </a:p>
      </dsp:txBody>
      <dsp:txXfrm>
        <a:off x="0" y="1258110"/>
        <a:ext cx="3298031" cy="1986489"/>
      </dsp:txXfrm>
    </dsp:sp>
    <dsp:sp modelId="{4BBBD514-F51A-C646-A057-B50594D620E6}">
      <dsp:nvSpPr>
        <dsp:cNvPr id="0" name=""/>
        <dsp:cNvSpPr/>
      </dsp:nvSpPr>
      <dsp:spPr>
        <a:xfrm>
          <a:off x="1152393" y="331081"/>
          <a:ext cx="993244" cy="993244"/>
        </a:xfrm>
        <a:prstGeom prst="ellipse">
          <a:avLst/>
        </a:prstGeom>
        <a:solidFill>
          <a:schemeClr val="accent2">
            <a:shade val="80000"/>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7437" tIns="12700" rIns="77437" bIns="12700" numCol="1" spcCol="1270" anchor="ctr" anchorCtr="0">
          <a:noAutofit/>
        </a:bodyPr>
        <a:lstStyle/>
        <a:p>
          <a:pPr lvl="0" algn="ctr" defTabSz="2133600">
            <a:lnSpc>
              <a:spcPct val="90000"/>
            </a:lnSpc>
            <a:spcBef>
              <a:spcPct val="0"/>
            </a:spcBef>
            <a:spcAft>
              <a:spcPct val="35000"/>
            </a:spcAft>
          </a:pPr>
          <a:r>
            <a:rPr lang="en-US" sz="4800" kern="1200"/>
            <a:t>1</a:t>
          </a:r>
        </a:p>
      </dsp:txBody>
      <dsp:txXfrm>
        <a:off x="1297850" y="476538"/>
        <a:ext cx="702330" cy="702330"/>
      </dsp:txXfrm>
    </dsp:sp>
    <dsp:sp modelId="{ABA017D9-E91F-3944-BF20-3732471D49A3}">
      <dsp:nvSpPr>
        <dsp:cNvPr id="0" name=""/>
        <dsp:cNvSpPr/>
      </dsp:nvSpPr>
      <dsp:spPr>
        <a:xfrm>
          <a:off x="0" y="3310744"/>
          <a:ext cx="3298031" cy="72"/>
        </a:xfrm>
        <a:prstGeom prst="rect">
          <a:avLst/>
        </a:prstGeom>
        <a:solidFill>
          <a:schemeClr val="accent2">
            <a:shade val="80000"/>
            <a:hueOff val="-43078"/>
            <a:satOff val="2864"/>
            <a:lumOff val="3929"/>
            <a:alphaOff val="0"/>
          </a:schemeClr>
        </a:solidFill>
        <a:ln w="15875" cap="rnd" cmpd="sng" algn="ctr">
          <a:solidFill>
            <a:schemeClr val="accent2">
              <a:shade val="80000"/>
              <a:hueOff val="-43078"/>
              <a:satOff val="2864"/>
              <a:lumOff val="3929"/>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A0559432-CF74-E746-BF2D-C6F699B235AF}">
      <dsp:nvSpPr>
        <dsp:cNvPr id="0" name=""/>
        <dsp:cNvSpPr/>
      </dsp:nvSpPr>
      <dsp:spPr>
        <a:xfrm>
          <a:off x="3627834" y="0"/>
          <a:ext cx="3298031" cy="3310816"/>
        </a:xfrm>
        <a:prstGeom prst="rect">
          <a:avLst/>
        </a:prstGeom>
        <a:solidFill>
          <a:schemeClr val="accent2">
            <a:alpha val="90000"/>
            <a:tint val="4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7127" tIns="330200" rIns="257127" bIns="330200" numCol="1" spcCol="1270" anchor="t" anchorCtr="0">
          <a:noAutofit/>
        </a:bodyPr>
        <a:lstStyle/>
        <a:p>
          <a:pPr lvl="0" algn="l" defTabSz="1022350">
            <a:lnSpc>
              <a:spcPct val="90000"/>
            </a:lnSpc>
            <a:spcBef>
              <a:spcPct val="0"/>
            </a:spcBef>
            <a:spcAft>
              <a:spcPct val="35000"/>
            </a:spcAft>
          </a:pPr>
          <a:r>
            <a:rPr lang="en-US" sz="2300" kern="1200" dirty="0" smtClean="0"/>
            <a:t>Demo package were added and we populated them in the app</a:t>
          </a:r>
          <a:endParaRPr lang="en-US" sz="2300" kern="1200" dirty="0"/>
        </a:p>
      </dsp:txBody>
      <dsp:txXfrm>
        <a:off x="3627834" y="1258110"/>
        <a:ext cx="3298031" cy="1986489"/>
      </dsp:txXfrm>
    </dsp:sp>
    <dsp:sp modelId="{75ACD484-58A8-2B40-B45A-5A9DECAF9760}">
      <dsp:nvSpPr>
        <dsp:cNvPr id="0" name=""/>
        <dsp:cNvSpPr/>
      </dsp:nvSpPr>
      <dsp:spPr>
        <a:xfrm>
          <a:off x="4780227" y="331081"/>
          <a:ext cx="993244" cy="993244"/>
        </a:xfrm>
        <a:prstGeom prst="ellipse">
          <a:avLst/>
        </a:prstGeom>
        <a:solidFill>
          <a:schemeClr val="accent2">
            <a:shade val="80000"/>
            <a:hueOff val="-86157"/>
            <a:satOff val="5728"/>
            <a:lumOff val="7859"/>
            <a:alphaOff val="0"/>
          </a:schemeClr>
        </a:solidFill>
        <a:ln w="15875" cap="rnd" cmpd="sng" algn="ctr">
          <a:solidFill>
            <a:schemeClr val="accent2">
              <a:shade val="80000"/>
              <a:hueOff val="-86157"/>
              <a:satOff val="5728"/>
              <a:lumOff val="7859"/>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7437" tIns="12700" rIns="77437" bIns="12700" numCol="1" spcCol="1270" anchor="ctr" anchorCtr="0">
          <a:noAutofit/>
        </a:bodyPr>
        <a:lstStyle/>
        <a:p>
          <a:pPr lvl="0" algn="ctr" defTabSz="2133600">
            <a:lnSpc>
              <a:spcPct val="90000"/>
            </a:lnSpc>
            <a:spcBef>
              <a:spcPct val="0"/>
            </a:spcBef>
            <a:spcAft>
              <a:spcPct val="35000"/>
            </a:spcAft>
          </a:pPr>
          <a:r>
            <a:rPr lang="en-US" sz="4800" kern="1200"/>
            <a:t>2</a:t>
          </a:r>
        </a:p>
      </dsp:txBody>
      <dsp:txXfrm>
        <a:off x="4925684" y="476538"/>
        <a:ext cx="702330" cy="702330"/>
      </dsp:txXfrm>
    </dsp:sp>
    <dsp:sp modelId="{E97C3458-178D-CF45-B42D-93FDE4EDC8B5}">
      <dsp:nvSpPr>
        <dsp:cNvPr id="0" name=""/>
        <dsp:cNvSpPr/>
      </dsp:nvSpPr>
      <dsp:spPr>
        <a:xfrm>
          <a:off x="3627834" y="3310744"/>
          <a:ext cx="3298031" cy="72"/>
        </a:xfrm>
        <a:prstGeom prst="rect">
          <a:avLst/>
        </a:prstGeom>
        <a:solidFill>
          <a:schemeClr val="accent2">
            <a:shade val="80000"/>
            <a:hueOff val="-129235"/>
            <a:satOff val="8591"/>
            <a:lumOff val="11788"/>
            <a:alphaOff val="0"/>
          </a:schemeClr>
        </a:solidFill>
        <a:ln w="15875" cap="rnd" cmpd="sng" algn="ctr">
          <a:solidFill>
            <a:schemeClr val="accent2">
              <a:shade val="80000"/>
              <a:hueOff val="-129235"/>
              <a:satOff val="8591"/>
              <a:lumOff val="11788"/>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16E78438-B933-5343-8357-FCF9C16C7AF1}">
      <dsp:nvSpPr>
        <dsp:cNvPr id="0" name=""/>
        <dsp:cNvSpPr/>
      </dsp:nvSpPr>
      <dsp:spPr>
        <a:xfrm>
          <a:off x="7255668" y="0"/>
          <a:ext cx="3298031" cy="3310816"/>
        </a:xfrm>
        <a:prstGeom prst="rect">
          <a:avLst/>
        </a:prstGeom>
        <a:solidFill>
          <a:schemeClr val="accent2">
            <a:alpha val="90000"/>
            <a:tint val="4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7127" tIns="330200" rIns="257127" bIns="330200" numCol="1" spcCol="1270" anchor="t" anchorCtr="0">
          <a:noAutofit/>
        </a:bodyPr>
        <a:lstStyle/>
        <a:p>
          <a:pPr lvl="0" algn="l" defTabSz="1022350">
            <a:lnSpc>
              <a:spcPct val="90000"/>
            </a:lnSpc>
            <a:spcBef>
              <a:spcPct val="0"/>
            </a:spcBef>
            <a:spcAft>
              <a:spcPct val="35000"/>
            </a:spcAft>
          </a:pPr>
          <a:r>
            <a:rPr lang="en-US" sz="2300" kern="1200" dirty="0" smtClean="0"/>
            <a:t>Translation to </a:t>
          </a:r>
          <a:r>
            <a:rPr lang="en-US" sz="2300" kern="1200" dirty="0" smtClean="0"/>
            <a:t>Spanish </a:t>
          </a:r>
          <a:r>
            <a:rPr lang="en-US" sz="2300" kern="1200" dirty="0" smtClean="0"/>
            <a:t>working</a:t>
          </a:r>
          <a:endParaRPr lang="en-US" sz="2300" kern="1200" dirty="0"/>
        </a:p>
      </dsp:txBody>
      <dsp:txXfrm>
        <a:off x="7255668" y="1258110"/>
        <a:ext cx="3298031" cy="1986489"/>
      </dsp:txXfrm>
    </dsp:sp>
    <dsp:sp modelId="{B041A274-DAB0-4249-9FE4-1A436B2BB5D1}">
      <dsp:nvSpPr>
        <dsp:cNvPr id="0" name=""/>
        <dsp:cNvSpPr/>
      </dsp:nvSpPr>
      <dsp:spPr>
        <a:xfrm>
          <a:off x="8408061" y="331081"/>
          <a:ext cx="993244" cy="993244"/>
        </a:xfrm>
        <a:prstGeom prst="ellipse">
          <a:avLst/>
        </a:prstGeom>
        <a:solidFill>
          <a:schemeClr val="accent2">
            <a:shade val="80000"/>
            <a:hueOff val="-172314"/>
            <a:satOff val="11455"/>
            <a:lumOff val="15718"/>
            <a:alphaOff val="0"/>
          </a:schemeClr>
        </a:solidFill>
        <a:ln w="15875" cap="rnd" cmpd="sng" algn="ctr">
          <a:solidFill>
            <a:schemeClr val="accent2">
              <a:shade val="80000"/>
              <a:hueOff val="-172314"/>
              <a:satOff val="11455"/>
              <a:lumOff val="15718"/>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7437" tIns="12700" rIns="77437" bIns="12700" numCol="1" spcCol="1270" anchor="ctr" anchorCtr="0">
          <a:noAutofit/>
        </a:bodyPr>
        <a:lstStyle/>
        <a:p>
          <a:pPr lvl="0" algn="ctr" defTabSz="2133600">
            <a:lnSpc>
              <a:spcPct val="90000"/>
            </a:lnSpc>
            <a:spcBef>
              <a:spcPct val="0"/>
            </a:spcBef>
            <a:spcAft>
              <a:spcPct val="35000"/>
            </a:spcAft>
          </a:pPr>
          <a:r>
            <a:rPr lang="en-US" sz="4800" kern="1200" dirty="0" smtClean="0"/>
            <a:t>3</a:t>
          </a:r>
          <a:endParaRPr lang="en-US" sz="4800" kern="1200" dirty="0"/>
        </a:p>
      </dsp:txBody>
      <dsp:txXfrm>
        <a:off x="8553518" y="476538"/>
        <a:ext cx="702330" cy="702330"/>
      </dsp:txXfrm>
    </dsp:sp>
    <dsp:sp modelId="{B2CC6E3E-0837-8D40-9929-A719B7F24C45}">
      <dsp:nvSpPr>
        <dsp:cNvPr id="0" name=""/>
        <dsp:cNvSpPr/>
      </dsp:nvSpPr>
      <dsp:spPr>
        <a:xfrm>
          <a:off x="7255668" y="3310744"/>
          <a:ext cx="3298031" cy="72"/>
        </a:xfrm>
        <a:prstGeom prst="rect">
          <a:avLst/>
        </a:prstGeom>
        <a:solidFill>
          <a:schemeClr val="accent2">
            <a:shade val="80000"/>
            <a:hueOff val="-215392"/>
            <a:satOff val="14319"/>
            <a:lumOff val="19647"/>
            <a:alphaOff val="0"/>
          </a:schemeClr>
        </a:solidFill>
        <a:ln w="15875" cap="rnd" cmpd="sng" algn="ctr">
          <a:solidFill>
            <a:schemeClr val="accent2">
              <a:shade val="80000"/>
              <a:hueOff val="-215392"/>
              <a:satOff val="14319"/>
              <a:lumOff val="19647"/>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072E1-783B-2B42-B3ED-E2EDDC3B41F1}">
      <dsp:nvSpPr>
        <dsp:cNvPr id="0" name=""/>
        <dsp:cNvSpPr/>
      </dsp:nvSpPr>
      <dsp:spPr>
        <a:xfrm>
          <a:off x="0" y="2113"/>
          <a:ext cx="5816600" cy="0"/>
        </a:xfrm>
        <a:prstGeom prst="line">
          <a:avLst/>
        </a:prstGeom>
        <a:gradFill rotWithShape="0">
          <a:gsLst>
            <a:gs pos="0">
              <a:schemeClr val="accent1">
                <a:shade val="80000"/>
                <a:hueOff val="0"/>
                <a:satOff val="0"/>
                <a:lumOff val="0"/>
                <a:alphaOff val="0"/>
                <a:tint val="80000"/>
                <a:lumMod val="105000"/>
              </a:schemeClr>
            </a:gs>
            <a:gs pos="100000">
              <a:schemeClr val="accent1">
                <a:shade val="80000"/>
                <a:hueOff val="0"/>
                <a:satOff val="0"/>
                <a:lumOff val="0"/>
                <a:alphaOff val="0"/>
                <a:tint val="90000"/>
              </a:schemeClr>
            </a:gs>
          </a:gsLst>
          <a:lin ang="5400000" scaled="0"/>
        </a:gradFill>
        <a:ln w="9525" cap="rnd" cmpd="sng" algn="ctr">
          <a:solidFill>
            <a:schemeClr val="accent1">
              <a:shade val="80000"/>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9B986241-2976-7A48-B604-556F9EB8704D}">
      <dsp:nvSpPr>
        <dsp:cNvPr id="0" name=""/>
        <dsp:cNvSpPr/>
      </dsp:nvSpPr>
      <dsp:spPr>
        <a:xfrm>
          <a:off x="0" y="2113"/>
          <a:ext cx="5816600" cy="1441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lvl="0" algn="l" defTabSz="1778000">
            <a:lnSpc>
              <a:spcPct val="90000"/>
            </a:lnSpc>
            <a:spcBef>
              <a:spcPct val="0"/>
            </a:spcBef>
            <a:spcAft>
              <a:spcPct val="35000"/>
            </a:spcAft>
          </a:pPr>
          <a:r>
            <a:rPr lang="en-US" sz="4000" kern="1200"/>
            <a:t>Lag</a:t>
          </a:r>
        </a:p>
      </dsp:txBody>
      <dsp:txXfrm>
        <a:off x="0" y="2113"/>
        <a:ext cx="5816600" cy="1441099"/>
      </dsp:txXfrm>
    </dsp:sp>
    <dsp:sp modelId="{377B5364-6D8B-7E4A-BF8D-80A0A6DB1291}">
      <dsp:nvSpPr>
        <dsp:cNvPr id="0" name=""/>
        <dsp:cNvSpPr/>
      </dsp:nvSpPr>
      <dsp:spPr>
        <a:xfrm>
          <a:off x="0" y="1443212"/>
          <a:ext cx="5816600" cy="0"/>
        </a:xfrm>
        <a:prstGeom prst="line">
          <a:avLst/>
        </a:prstGeom>
        <a:gradFill rotWithShape="0">
          <a:gsLst>
            <a:gs pos="0">
              <a:schemeClr val="accent1">
                <a:shade val="80000"/>
                <a:hueOff val="-76091"/>
                <a:satOff val="-26265"/>
                <a:lumOff val="18324"/>
                <a:alphaOff val="0"/>
                <a:tint val="80000"/>
                <a:lumMod val="105000"/>
              </a:schemeClr>
            </a:gs>
            <a:gs pos="100000">
              <a:schemeClr val="accent1">
                <a:shade val="80000"/>
                <a:hueOff val="-76091"/>
                <a:satOff val="-26265"/>
                <a:lumOff val="18324"/>
                <a:alphaOff val="0"/>
                <a:tint val="90000"/>
              </a:schemeClr>
            </a:gs>
          </a:gsLst>
          <a:lin ang="5400000" scaled="0"/>
        </a:gradFill>
        <a:ln w="9525" cap="rnd" cmpd="sng" algn="ctr">
          <a:solidFill>
            <a:schemeClr val="accent1">
              <a:shade val="80000"/>
              <a:hueOff val="-76091"/>
              <a:satOff val="-26265"/>
              <a:lumOff val="18324"/>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1A3AE20B-03A4-C94F-B455-41FCC5FE8EFF}">
      <dsp:nvSpPr>
        <dsp:cNvPr id="0" name=""/>
        <dsp:cNvSpPr/>
      </dsp:nvSpPr>
      <dsp:spPr>
        <a:xfrm>
          <a:off x="0" y="1443212"/>
          <a:ext cx="5816600" cy="1441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lvl="0" algn="l" defTabSz="1778000">
            <a:lnSpc>
              <a:spcPct val="90000"/>
            </a:lnSpc>
            <a:spcBef>
              <a:spcPct val="0"/>
            </a:spcBef>
            <a:spcAft>
              <a:spcPct val="35000"/>
            </a:spcAft>
          </a:pPr>
          <a:r>
            <a:rPr lang="en-US" sz="4000" kern="1200"/>
            <a:t>FAB disappearing</a:t>
          </a:r>
        </a:p>
      </dsp:txBody>
      <dsp:txXfrm>
        <a:off x="0" y="1443212"/>
        <a:ext cx="5816600" cy="1441099"/>
      </dsp:txXfrm>
    </dsp:sp>
    <dsp:sp modelId="{FE0FD890-6641-DA45-BB73-EC73ADD25955}">
      <dsp:nvSpPr>
        <dsp:cNvPr id="0" name=""/>
        <dsp:cNvSpPr/>
      </dsp:nvSpPr>
      <dsp:spPr>
        <a:xfrm>
          <a:off x="0" y="2884312"/>
          <a:ext cx="5816600" cy="0"/>
        </a:xfrm>
        <a:prstGeom prst="line">
          <a:avLst/>
        </a:prstGeom>
        <a:gradFill rotWithShape="0">
          <a:gsLst>
            <a:gs pos="0">
              <a:schemeClr val="accent1">
                <a:shade val="80000"/>
                <a:hueOff val="-152183"/>
                <a:satOff val="-52530"/>
                <a:lumOff val="36647"/>
                <a:alphaOff val="0"/>
                <a:tint val="80000"/>
                <a:lumMod val="105000"/>
              </a:schemeClr>
            </a:gs>
            <a:gs pos="100000">
              <a:schemeClr val="accent1">
                <a:shade val="80000"/>
                <a:hueOff val="-152183"/>
                <a:satOff val="-52530"/>
                <a:lumOff val="36647"/>
                <a:alphaOff val="0"/>
                <a:tint val="90000"/>
              </a:schemeClr>
            </a:gs>
          </a:gsLst>
          <a:lin ang="5400000" scaled="0"/>
        </a:gradFill>
        <a:ln w="9525" cap="rnd" cmpd="sng" algn="ctr">
          <a:solidFill>
            <a:schemeClr val="accent1">
              <a:shade val="80000"/>
              <a:hueOff val="-152183"/>
              <a:satOff val="-52530"/>
              <a:lumOff val="36647"/>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446BE9F9-FE3E-A944-9895-9B234B687A2C}">
      <dsp:nvSpPr>
        <dsp:cNvPr id="0" name=""/>
        <dsp:cNvSpPr/>
      </dsp:nvSpPr>
      <dsp:spPr>
        <a:xfrm>
          <a:off x="0" y="2884312"/>
          <a:ext cx="5816600" cy="1441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lvl="0" algn="l" defTabSz="1778000">
            <a:lnSpc>
              <a:spcPct val="90000"/>
            </a:lnSpc>
            <a:spcBef>
              <a:spcPct val="0"/>
            </a:spcBef>
            <a:spcAft>
              <a:spcPct val="35000"/>
            </a:spcAft>
          </a:pPr>
          <a:r>
            <a:rPr lang="en-US" sz="4000" kern="1200"/>
            <a:t>Passing Information between fragments</a:t>
          </a:r>
        </a:p>
      </dsp:txBody>
      <dsp:txXfrm>
        <a:off x="0" y="2884312"/>
        <a:ext cx="5816600" cy="1441099"/>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8E5E22-9D5F-884A-B8DC-B21E149F9C9E}" type="datetimeFigureOut">
              <a:rPr lang="en-US" smtClean="0"/>
              <a:t>1/17/18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03875A-881A-8C42-AC1B-8A49F9C2B886}" type="slidenum">
              <a:rPr lang="en-US" smtClean="0"/>
              <a:t>‹#›</a:t>
            </a:fld>
            <a:endParaRPr lang="en-US"/>
          </a:p>
        </p:txBody>
      </p:sp>
    </p:spTree>
    <p:extLst>
      <p:ext uri="{BB962C8B-B14F-4D97-AF65-F5344CB8AC3E}">
        <p14:creationId xmlns:p14="http://schemas.microsoft.com/office/powerpoint/2010/main" val="75309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1/17/18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1/17/18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1/17/18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1/17/18</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1/17/18</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1182" r="4" b="4"/>
          <a:stretch/>
        </p:blipFill>
        <p:spPr>
          <a:xfrm>
            <a:off x="6100916" y="10"/>
            <a:ext cx="6091084" cy="6857990"/>
          </a:xfrm>
          <a:prstGeom prst="rect">
            <a:avLst/>
          </a:prstGeom>
        </p:spPr>
      </p:pic>
      <p:sp>
        <p:nvSpPr>
          <p:cNvPr id="2" name="Title 1"/>
          <p:cNvSpPr>
            <a:spLocks noGrp="1"/>
          </p:cNvSpPr>
          <p:nvPr>
            <p:ph type="ctrTitle"/>
          </p:nvPr>
        </p:nvSpPr>
        <p:spPr>
          <a:xfrm>
            <a:off x="810002" y="639097"/>
            <a:ext cx="4961534" cy="3781101"/>
          </a:xfrm>
        </p:spPr>
        <p:txBody>
          <a:bodyPr>
            <a:normAutofit/>
          </a:bodyPr>
          <a:lstStyle/>
          <a:p>
            <a:r>
              <a:rPr lang="en-US" dirty="0" err="1"/>
              <a:t>Trivel</a:t>
            </a:r>
            <a:endParaRPr lang="en-US" dirty="0"/>
          </a:p>
        </p:txBody>
      </p:sp>
      <p:sp>
        <p:nvSpPr>
          <p:cNvPr id="3" name="Subtitle 2"/>
          <p:cNvSpPr>
            <a:spLocks noGrp="1"/>
          </p:cNvSpPr>
          <p:nvPr>
            <p:ph type="subTitle" idx="1"/>
          </p:nvPr>
        </p:nvSpPr>
        <p:spPr>
          <a:xfrm>
            <a:off x="810001" y="5280847"/>
            <a:ext cx="4961535" cy="785656"/>
          </a:xfrm>
        </p:spPr>
        <p:txBody>
          <a:bodyPr>
            <a:normAutofit/>
          </a:bodyPr>
          <a:lstStyle/>
          <a:p>
            <a:r>
              <a:rPr lang="en-US" dirty="0"/>
              <a:t>A Travel Agency</a:t>
            </a:r>
          </a:p>
        </p:txBody>
      </p:sp>
    </p:spTree>
    <p:extLst>
      <p:ext uri="{BB962C8B-B14F-4D97-AF65-F5344CB8AC3E}">
        <p14:creationId xmlns:p14="http://schemas.microsoft.com/office/powerpoint/2010/main" val="38037158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0000" y="447188"/>
            <a:ext cx="10571998" cy="970450"/>
          </a:xfrm>
        </p:spPr>
        <p:txBody>
          <a:bodyPr>
            <a:normAutofit/>
          </a:bodyPr>
          <a:lstStyle/>
          <a:p>
            <a:r>
              <a:rPr lang="en-US" dirty="0"/>
              <a:t>Weekly Break Down (Week </a:t>
            </a:r>
            <a:r>
              <a:rPr lang="en-US" dirty="0" smtClean="0"/>
              <a:t>2)</a:t>
            </a:r>
            <a:endParaRPr lang="en-US" dirty="0"/>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472981546"/>
              </p:ext>
            </p:extLst>
          </p:nvPr>
        </p:nvGraphicFramePr>
        <p:xfrm>
          <a:off x="819150" y="2548647"/>
          <a:ext cx="10553700" cy="3310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01316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2-3 Results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00377" y="3420531"/>
            <a:ext cx="1849184" cy="3437468"/>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54" y="3420532"/>
            <a:ext cx="1863300" cy="34374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4041" y="3420531"/>
            <a:ext cx="1851649" cy="343746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826" y="3428536"/>
            <a:ext cx="1846724" cy="3437466"/>
          </a:xfrm>
          <a:prstGeom prst="rect">
            <a:avLst/>
          </a:prstGeom>
        </p:spPr>
      </p:pic>
      <p:sp>
        <p:nvSpPr>
          <p:cNvPr id="9" name="TextBox 8"/>
          <p:cNvSpPr txBox="1"/>
          <p:nvPr/>
        </p:nvSpPr>
        <p:spPr>
          <a:xfrm>
            <a:off x="696054" y="2906038"/>
            <a:ext cx="2083512" cy="369332"/>
          </a:xfrm>
          <a:prstGeom prst="rect">
            <a:avLst/>
          </a:prstGeom>
          <a:noFill/>
        </p:spPr>
        <p:txBody>
          <a:bodyPr wrap="square" rtlCol="0">
            <a:spAutoFit/>
          </a:bodyPr>
          <a:lstStyle/>
          <a:p>
            <a:r>
              <a:rPr lang="en-US" dirty="0" smtClean="0"/>
              <a:t>Wish List </a:t>
            </a:r>
            <a:r>
              <a:rPr lang="en-US" smtClean="0"/>
              <a:t>(empty)</a:t>
            </a:r>
            <a:endParaRPr lang="en-US"/>
          </a:p>
        </p:txBody>
      </p:sp>
      <p:sp>
        <p:nvSpPr>
          <p:cNvPr id="10" name="TextBox 9"/>
          <p:cNvSpPr txBox="1"/>
          <p:nvPr/>
        </p:nvSpPr>
        <p:spPr>
          <a:xfrm>
            <a:off x="3654041" y="2906038"/>
            <a:ext cx="1851649" cy="369332"/>
          </a:xfrm>
          <a:prstGeom prst="rect">
            <a:avLst/>
          </a:prstGeom>
          <a:noFill/>
        </p:spPr>
        <p:txBody>
          <a:bodyPr wrap="square" rtlCol="0">
            <a:spAutoFit/>
          </a:bodyPr>
          <a:lstStyle/>
          <a:p>
            <a:r>
              <a:rPr lang="en-US" dirty="0" smtClean="0"/>
              <a:t>Our Packages</a:t>
            </a:r>
            <a:endParaRPr lang="en-US" dirty="0"/>
          </a:p>
        </p:txBody>
      </p:sp>
      <p:sp>
        <p:nvSpPr>
          <p:cNvPr id="11" name="TextBox 10"/>
          <p:cNvSpPr txBox="1"/>
          <p:nvPr/>
        </p:nvSpPr>
        <p:spPr>
          <a:xfrm>
            <a:off x="6600377" y="2767538"/>
            <a:ext cx="1849184" cy="646331"/>
          </a:xfrm>
          <a:prstGeom prst="rect">
            <a:avLst/>
          </a:prstGeom>
          <a:noFill/>
        </p:spPr>
        <p:txBody>
          <a:bodyPr wrap="square" rtlCol="0">
            <a:spAutoFit/>
          </a:bodyPr>
          <a:lstStyle/>
          <a:p>
            <a:r>
              <a:rPr lang="en-US" smtClean="0"/>
              <a:t>Single Package View</a:t>
            </a:r>
            <a:endParaRPr lang="en-US"/>
          </a:p>
        </p:txBody>
      </p:sp>
      <p:sp>
        <p:nvSpPr>
          <p:cNvPr id="12" name="TextBox 11"/>
          <p:cNvSpPr txBox="1"/>
          <p:nvPr/>
        </p:nvSpPr>
        <p:spPr>
          <a:xfrm>
            <a:off x="9341826" y="2755726"/>
            <a:ext cx="1846724" cy="646331"/>
          </a:xfrm>
          <a:prstGeom prst="rect">
            <a:avLst/>
          </a:prstGeom>
          <a:noFill/>
        </p:spPr>
        <p:txBody>
          <a:bodyPr wrap="square" rtlCol="0">
            <a:spAutoFit/>
          </a:bodyPr>
          <a:lstStyle/>
          <a:p>
            <a:r>
              <a:rPr lang="en-US" dirty="0" smtClean="0"/>
              <a:t>Wish List (with content)</a:t>
            </a:r>
            <a:endParaRPr lang="en-US" dirty="0"/>
          </a:p>
        </p:txBody>
      </p:sp>
    </p:spTree>
    <p:extLst>
      <p:ext uri="{BB962C8B-B14F-4D97-AF65-F5344CB8AC3E}">
        <p14:creationId xmlns:p14="http://schemas.microsoft.com/office/powerpoint/2010/main" val="5925106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0000" y="447188"/>
            <a:ext cx="10571998" cy="970450"/>
          </a:xfrm>
        </p:spPr>
        <p:txBody>
          <a:bodyPr>
            <a:normAutofit/>
          </a:bodyPr>
          <a:lstStyle/>
          <a:p>
            <a:r>
              <a:rPr lang="en-US" dirty="0"/>
              <a:t>Weekly Break Down (Week 3)</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68933758"/>
              </p:ext>
            </p:extLst>
          </p:nvPr>
        </p:nvGraphicFramePr>
        <p:xfrm>
          <a:off x="819150" y="2548647"/>
          <a:ext cx="10553700" cy="3310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44744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 xmlns:a16="http://schemas.microsoft.com/office/drawing/2014/main" id="{11114F18-D12D-43C6-895F-5BA92C290CC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 xmlns:a16="http://schemas.microsoft.com/office/drawing/2014/main" id="{DE2DD4A6-DC96-421E-9E1C-7CD0D26814F8}"/>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3" name="Freeform 9">
              <a:extLst>
                <a:ext uri="{FF2B5EF4-FFF2-40B4-BE49-F238E27FC236}">
                  <a16:creationId xmlns="" xmlns:a16="http://schemas.microsoft.com/office/drawing/2014/main" id="{5E6BB74D-E85C-4CCB-90CE-024600640500}"/>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52808592-600C-4349-9F27-EC36C0BA4C3C}"/>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B5E00D3B-1E29-4E11-BCD3-8E3A56F4BE0F}"/>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4413" y="640080"/>
            <a:ext cx="1918457" cy="3602736"/>
          </a:xfrm>
          <a:prstGeom prst="roundRect">
            <a:avLst>
              <a:gd name="adj" fmla="val 3876"/>
            </a:avLst>
          </a:prstGeom>
          <a:ln>
            <a:solidFill>
              <a:schemeClr val="accent1"/>
            </a:solidFill>
          </a:ln>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0997" y="640080"/>
            <a:ext cx="1945476" cy="3602736"/>
          </a:xfrm>
          <a:prstGeom prst="roundRect">
            <a:avLst>
              <a:gd name="adj" fmla="val 3876"/>
            </a:avLst>
          </a:prstGeom>
          <a:ln>
            <a:solidFill>
              <a:schemeClr val="accent1"/>
            </a:solidFill>
          </a:ln>
          <a:effectLst/>
        </p:spPr>
      </p:pic>
      <p:sp>
        <p:nvSpPr>
          <p:cNvPr id="2" name="Title 1"/>
          <p:cNvSpPr>
            <a:spLocks noGrp="1"/>
          </p:cNvSpPr>
          <p:nvPr>
            <p:ph type="title"/>
          </p:nvPr>
        </p:nvSpPr>
        <p:spPr>
          <a:xfrm>
            <a:off x="810001" y="4817533"/>
            <a:ext cx="10572000" cy="779529"/>
          </a:xfrm>
        </p:spPr>
        <p:txBody>
          <a:bodyPr vert="horz" lIns="91440" tIns="45720" rIns="91440" bIns="45720" rtlCol="0" anchor="b">
            <a:normAutofit/>
          </a:bodyPr>
          <a:lstStyle/>
          <a:p>
            <a:r>
              <a:rPr lang="en-US" dirty="0" smtClean="0"/>
              <a:t>Week 3-4 Results</a:t>
            </a:r>
            <a:endParaRPr lang="en-US" dirty="0"/>
          </a:p>
        </p:txBody>
      </p:sp>
    </p:spTree>
    <p:extLst>
      <p:ext uri="{BB962C8B-B14F-4D97-AF65-F5344CB8AC3E}">
        <p14:creationId xmlns:p14="http://schemas.microsoft.com/office/powerpoint/2010/main" val="29113042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0000" y="447188"/>
            <a:ext cx="10571998" cy="970450"/>
          </a:xfrm>
        </p:spPr>
        <p:txBody>
          <a:bodyPr>
            <a:normAutofit/>
          </a:bodyPr>
          <a:lstStyle/>
          <a:p>
            <a:r>
              <a:rPr lang="en-US" dirty="0"/>
              <a:t>Weekly Break Down (Week 4)</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26350742"/>
              </p:ext>
            </p:extLst>
          </p:nvPr>
        </p:nvGraphicFramePr>
        <p:xfrm>
          <a:off x="819150" y="2548647"/>
          <a:ext cx="10553700" cy="3310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02864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4-5 Results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23621" y="2504125"/>
            <a:ext cx="1988113" cy="399760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135" y="2521728"/>
            <a:ext cx="2136846" cy="3962399"/>
          </a:xfrm>
          <a:prstGeom prst="rect">
            <a:avLst/>
          </a:prstGeom>
        </p:spPr>
      </p:pic>
    </p:spTree>
    <p:extLst>
      <p:ext uri="{BB962C8B-B14F-4D97-AF65-F5344CB8AC3E}">
        <p14:creationId xmlns:p14="http://schemas.microsoft.com/office/powerpoint/2010/main" val="10833819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0000" y="447188"/>
            <a:ext cx="10571998" cy="970450"/>
          </a:xfrm>
        </p:spPr>
        <p:txBody>
          <a:bodyPr>
            <a:normAutofit/>
          </a:bodyPr>
          <a:lstStyle/>
          <a:p>
            <a:r>
              <a:rPr lang="en-US" dirty="0"/>
              <a:t>Weekly Break Down (Week </a:t>
            </a:r>
            <a:r>
              <a:rPr lang="en-US" dirty="0" smtClean="0"/>
              <a:t>5)</a:t>
            </a:r>
            <a:endParaRPr lang="en-US" dirty="0"/>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1767236742"/>
              </p:ext>
            </p:extLst>
          </p:nvPr>
        </p:nvGraphicFramePr>
        <p:xfrm>
          <a:off x="819150" y="2548647"/>
          <a:ext cx="10553700" cy="3310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34419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 xmlns:a16="http://schemas.microsoft.com/office/drawing/2014/main" id="{11114F18-D12D-43C6-895F-5BA92C290CC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 xmlns:a16="http://schemas.microsoft.com/office/drawing/2014/main" id="{6383B6F6-E8E8-4C9B-BEDE-6E743086F44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4">
            <a:extLst>
              <a:ext uri="{FF2B5EF4-FFF2-40B4-BE49-F238E27FC236}">
                <a16:creationId xmlns="" xmlns:a16="http://schemas.microsoft.com/office/drawing/2014/main" id="{4E45A778-B5BB-477D-BEE9-D874E8DCD5E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6114" y="1274970"/>
            <a:ext cx="2314780" cy="430656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486" y="1274970"/>
            <a:ext cx="2314780" cy="4306569"/>
          </a:xfrm>
          <a:prstGeom prst="rect">
            <a:avLst/>
          </a:prstGeom>
        </p:spPr>
      </p:pic>
      <p:sp>
        <p:nvSpPr>
          <p:cNvPr id="2" name="Title 1"/>
          <p:cNvSpPr>
            <a:spLocks noGrp="1"/>
          </p:cNvSpPr>
          <p:nvPr>
            <p:ph type="title"/>
          </p:nvPr>
        </p:nvSpPr>
        <p:spPr>
          <a:xfrm>
            <a:off x="810002" y="639097"/>
            <a:ext cx="3211392" cy="3781101"/>
          </a:xfrm>
        </p:spPr>
        <p:txBody>
          <a:bodyPr vert="horz" lIns="91440" tIns="45720" rIns="91440" bIns="45720" rtlCol="0" anchor="b">
            <a:normAutofit/>
          </a:bodyPr>
          <a:lstStyle/>
          <a:p>
            <a:r>
              <a:rPr lang="en-US" sz="5400"/>
              <a:t>Week 5 Results</a:t>
            </a:r>
          </a:p>
        </p:txBody>
      </p:sp>
    </p:spTree>
    <p:extLst>
      <p:ext uri="{BB962C8B-B14F-4D97-AF65-F5344CB8AC3E}">
        <p14:creationId xmlns:p14="http://schemas.microsoft.com/office/powerpoint/2010/main" val="3507701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A3322B77-FA16-4D4E-BAA6-811C61DB3E8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 xmlns:a16="http://schemas.microsoft.com/office/drawing/2014/main" id="{CA6EF34F-3BAD-4CD8-B05E-03BA773AE86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50631" y="1050634"/>
            <a:ext cx="6857997" cy="4756735"/>
          </a:xfrm>
          <a:custGeom>
            <a:avLst/>
            <a:gdLst>
              <a:gd name="connsiteX0" fmla="*/ 6857997 w 6857997"/>
              <a:gd name="connsiteY0" fmla="*/ 0 h 4756735"/>
              <a:gd name="connsiteX1" fmla="*/ 6857997 w 6857997"/>
              <a:gd name="connsiteY1" fmla="*/ 4458285 h 4756735"/>
              <a:gd name="connsiteX2" fmla="*/ 4861980 w 6857997"/>
              <a:gd name="connsiteY2" fmla="*/ 4458285 h 4756735"/>
              <a:gd name="connsiteX3" fmla="*/ 4480980 w 6857997"/>
              <a:gd name="connsiteY3" fmla="*/ 4744036 h 4756735"/>
              <a:gd name="connsiteX4" fmla="*/ 4472514 w 6857997"/>
              <a:gd name="connsiteY4" fmla="*/ 4747210 h 4756735"/>
              <a:gd name="connsiteX5" fmla="*/ 4459814 w 6857997"/>
              <a:gd name="connsiteY5" fmla="*/ 4751973 h 4756735"/>
              <a:gd name="connsiteX6" fmla="*/ 4447114 w 6857997"/>
              <a:gd name="connsiteY6" fmla="*/ 4756735 h 4756735"/>
              <a:gd name="connsiteX7" fmla="*/ 4436530 w 6857997"/>
              <a:gd name="connsiteY7" fmla="*/ 4756735 h 4756735"/>
              <a:gd name="connsiteX8" fmla="*/ 4423830 w 6857997"/>
              <a:gd name="connsiteY8" fmla="*/ 4756735 h 4756735"/>
              <a:gd name="connsiteX9" fmla="*/ 4413247 w 6857997"/>
              <a:gd name="connsiteY9" fmla="*/ 4751973 h 4756735"/>
              <a:gd name="connsiteX10" fmla="*/ 4400547 w 6857997"/>
              <a:gd name="connsiteY10" fmla="*/ 4747210 h 4756735"/>
              <a:gd name="connsiteX11" fmla="*/ 4392080 w 6857997"/>
              <a:gd name="connsiteY11" fmla="*/ 4744036 h 4756735"/>
              <a:gd name="connsiteX12" fmla="*/ 4011080 w 6857997"/>
              <a:gd name="connsiteY12" fmla="*/ 4458285 h 4756735"/>
              <a:gd name="connsiteX13" fmla="*/ 0 w 6857997"/>
              <a:gd name="connsiteY13" fmla="*/ 4458285 h 4756735"/>
              <a:gd name="connsiteX14" fmla="*/ 1 w 6857997"/>
              <a:gd name="connsiteY14" fmla="*/ 0 h 475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57997" h="4756735">
                <a:moveTo>
                  <a:pt x="6857997" y="0"/>
                </a:moveTo>
                <a:lnTo>
                  <a:pt x="6857997" y="4458285"/>
                </a:lnTo>
                <a:lnTo>
                  <a:pt x="4861980" y="4458285"/>
                </a:lnTo>
                <a:lnTo>
                  <a:pt x="4480980" y="4744036"/>
                </a:lnTo>
                <a:lnTo>
                  <a:pt x="4472514" y="4747210"/>
                </a:lnTo>
                <a:lnTo>
                  <a:pt x="4459814" y="4751973"/>
                </a:lnTo>
                <a:lnTo>
                  <a:pt x="4447114" y="4756735"/>
                </a:lnTo>
                <a:lnTo>
                  <a:pt x="4436530" y="4756735"/>
                </a:lnTo>
                <a:lnTo>
                  <a:pt x="4423830" y="4756735"/>
                </a:lnTo>
                <a:lnTo>
                  <a:pt x="4413247" y="4751973"/>
                </a:lnTo>
                <a:lnTo>
                  <a:pt x="4400547" y="4747210"/>
                </a:lnTo>
                <a:lnTo>
                  <a:pt x="4392080" y="4744036"/>
                </a:lnTo>
                <a:lnTo>
                  <a:pt x="4011080" y="4458285"/>
                </a:lnTo>
                <a:lnTo>
                  <a:pt x="0" y="4458285"/>
                </a:lnTo>
                <a:lnTo>
                  <a:pt x="1" y="0"/>
                </a:lnTo>
                <a:close/>
              </a:path>
            </a:pathLst>
          </a:custGeom>
          <a:solidFill>
            <a:schemeClr val="accent1"/>
          </a:solidFill>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1754" y="1918252"/>
            <a:ext cx="3365439" cy="3997635"/>
          </a:xfrm>
        </p:spPr>
        <p:txBody>
          <a:bodyPr anchor="t">
            <a:normAutofit/>
          </a:bodyPr>
          <a:lstStyle/>
          <a:p>
            <a:r>
              <a:rPr lang="en-US" sz="3700"/>
              <a:t>Issues we encountered</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134607272"/>
              </p:ext>
            </p:extLst>
          </p:nvPr>
        </p:nvGraphicFramePr>
        <p:xfrm>
          <a:off x="5556250" y="1262063"/>
          <a:ext cx="5816600" cy="4327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30400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35C44DBB-AD7C-4682-B258-6367305D207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 xmlns:a16="http://schemas.microsoft.com/office/drawing/2014/main" id="{A1CED323-FAF0-4E0B-8717-FC1F468A28F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965200" y="1218476"/>
            <a:ext cx="3187318" cy="4421050"/>
          </a:xfrm>
          <a:effectLst/>
        </p:spPr>
        <p:txBody>
          <a:bodyPr anchor="ctr">
            <a:normAutofit/>
          </a:bodyPr>
          <a:lstStyle/>
          <a:p>
            <a:pPr algn="r"/>
            <a:r>
              <a:rPr lang="en-US" sz="3200">
                <a:solidFill>
                  <a:schemeClr val="tx1"/>
                </a:solidFill>
              </a:rPr>
              <a:t>Lag</a:t>
            </a:r>
          </a:p>
        </p:txBody>
      </p:sp>
      <p:sp>
        <p:nvSpPr>
          <p:cNvPr id="3" name="Content Placeholder 2"/>
          <p:cNvSpPr>
            <a:spLocks noGrp="1"/>
          </p:cNvSpPr>
          <p:nvPr>
            <p:ph idx="1"/>
          </p:nvPr>
        </p:nvSpPr>
        <p:spPr>
          <a:xfrm>
            <a:off x="5146751" y="1218475"/>
            <a:ext cx="6080050" cy="4421051"/>
          </a:xfrm>
          <a:effectLst/>
        </p:spPr>
        <p:txBody>
          <a:bodyPr>
            <a:normAutofit/>
          </a:bodyPr>
          <a:lstStyle/>
          <a:p>
            <a:pPr marL="0" marR="0" lvl="0" indent="0" defTabSz="914400" eaLnBrk="1" fontAlgn="auto" latinLnBrk="0" hangingPunct="1">
              <a:spcBef>
                <a:spcPts val="0"/>
              </a:spcBef>
              <a:buClrTx/>
              <a:buSzTx/>
              <a:buFontTx/>
              <a:buNone/>
              <a:tabLst/>
              <a:defRPr/>
            </a:pPr>
            <a:r>
              <a:rPr lang="en-US" sz="1600"/>
              <a:t>After talking with Cai he showed us a library called Picasso. Picasso is used to manage your images. It allows the images to load when they are needed rather than loading them all at once and causing a lot of lag. After implementing Picasso into our app the lag virtually disappeared</a:t>
            </a:r>
          </a:p>
        </p:txBody>
      </p:sp>
    </p:spTree>
    <p:extLst>
      <p:ext uri="{BB962C8B-B14F-4D97-AF65-F5344CB8AC3E}">
        <p14:creationId xmlns:p14="http://schemas.microsoft.com/office/powerpoint/2010/main" val="19819913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Trivel</a:t>
            </a:r>
            <a:endParaRPr lang="en-US" dirty="0"/>
          </a:p>
        </p:txBody>
      </p:sp>
      <p:sp>
        <p:nvSpPr>
          <p:cNvPr id="4" name="TextBox 3"/>
          <p:cNvSpPr txBox="1"/>
          <p:nvPr/>
        </p:nvSpPr>
        <p:spPr>
          <a:xfrm>
            <a:off x="938151" y="2814452"/>
            <a:ext cx="4298867" cy="923330"/>
          </a:xfrm>
          <a:prstGeom prst="rect">
            <a:avLst/>
          </a:prstGeom>
          <a:noFill/>
        </p:spPr>
        <p:txBody>
          <a:bodyPr wrap="square" rtlCol="0">
            <a:spAutoFit/>
          </a:bodyPr>
          <a:lstStyle/>
          <a:p>
            <a:r>
              <a:rPr lang="en-US" dirty="0" smtClean="0"/>
              <a:t>We received an email from </a:t>
            </a:r>
            <a:r>
              <a:rPr lang="en-US" dirty="0" err="1" smtClean="0"/>
              <a:t>Cai</a:t>
            </a:r>
            <a:r>
              <a:rPr lang="en-US" dirty="0" smtClean="0"/>
              <a:t> with the attached document to create an app for a fictitious company</a:t>
            </a:r>
            <a:endParaRPr lang="en-US" dirty="0"/>
          </a:p>
        </p:txBody>
      </p:sp>
      <p:sp>
        <p:nvSpPr>
          <p:cNvPr id="5" name="TextBox 4"/>
          <p:cNvSpPr txBox="1"/>
          <p:nvPr/>
        </p:nvSpPr>
        <p:spPr>
          <a:xfrm>
            <a:off x="5624450" y="2814452"/>
            <a:ext cx="6095532" cy="206210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solidFill>
                  <a:schemeClr val="bg1"/>
                </a:solidFill>
              </a:rPr>
              <a:t>Hello, </a:t>
            </a:r>
            <a:endParaRPr lang="en-US" sz="1600" dirty="0" smtClean="0">
              <a:solidFill>
                <a:schemeClr val="bg1"/>
              </a:solidFill>
            </a:endParaRPr>
          </a:p>
          <a:p>
            <a:endParaRPr lang="en-US" sz="1600" dirty="0">
              <a:solidFill>
                <a:schemeClr val="bg1"/>
              </a:solidFill>
            </a:endParaRPr>
          </a:p>
          <a:p>
            <a:r>
              <a:rPr lang="en-US" sz="1600" dirty="0" smtClean="0">
                <a:solidFill>
                  <a:schemeClr val="bg1"/>
                </a:solidFill>
              </a:rPr>
              <a:t>I need you to make an app for a </a:t>
            </a:r>
            <a:r>
              <a:rPr lang="en-US" sz="1600" dirty="0" smtClean="0">
                <a:solidFill>
                  <a:schemeClr val="bg1"/>
                </a:solidFill>
              </a:rPr>
              <a:t>travel agency I’m opening. I need the app to have a list of our packages, a wish list, locations for the places, etc. I would also like for the project to be done on GitHub so I can see the progress.</a:t>
            </a:r>
            <a:endParaRPr lang="en-US" sz="1600" dirty="0">
              <a:solidFill>
                <a:schemeClr val="bg1"/>
              </a:solidFill>
            </a:endParaRPr>
          </a:p>
          <a:p>
            <a:pPr marL="171450" indent="-171450">
              <a:buFont typeface="Arial" charset="0"/>
              <a:buChar char="•"/>
            </a:pPr>
            <a:endParaRPr lang="en-US" sz="1600" dirty="0">
              <a:solidFill>
                <a:schemeClr val="bg1"/>
              </a:solidFill>
            </a:endParaRPr>
          </a:p>
          <a:p>
            <a:r>
              <a:rPr lang="en-US" sz="1600" dirty="0">
                <a:solidFill>
                  <a:schemeClr val="bg1"/>
                </a:solidFill>
              </a:rPr>
              <a:t>Thanks</a:t>
            </a:r>
          </a:p>
        </p:txBody>
      </p:sp>
    </p:spTree>
    <p:extLst>
      <p:ext uri="{BB962C8B-B14F-4D97-AF65-F5344CB8AC3E}">
        <p14:creationId xmlns:p14="http://schemas.microsoft.com/office/powerpoint/2010/main" val="18049511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35C44DBB-AD7C-4682-B258-6367305D207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 xmlns:a16="http://schemas.microsoft.com/office/drawing/2014/main" id="{A1CED323-FAF0-4E0B-8717-FC1F468A28F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965200" y="1218476"/>
            <a:ext cx="3187318" cy="4421050"/>
          </a:xfrm>
          <a:effectLst/>
        </p:spPr>
        <p:txBody>
          <a:bodyPr anchor="ctr">
            <a:normAutofit/>
          </a:bodyPr>
          <a:lstStyle/>
          <a:p>
            <a:pPr algn="r"/>
            <a:r>
              <a:rPr lang="en-US" sz="3200">
                <a:solidFill>
                  <a:schemeClr val="tx1"/>
                </a:solidFill>
              </a:rPr>
              <a:t>FAB Disappearing</a:t>
            </a:r>
          </a:p>
        </p:txBody>
      </p:sp>
      <p:sp>
        <p:nvSpPr>
          <p:cNvPr id="3" name="Content Placeholder 2"/>
          <p:cNvSpPr>
            <a:spLocks noGrp="1"/>
          </p:cNvSpPr>
          <p:nvPr>
            <p:ph idx="1"/>
          </p:nvPr>
        </p:nvSpPr>
        <p:spPr>
          <a:xfrm>
            <a:off x="5146751" y="1218475"/>
            <a:ext cx="6080050" cy="4421051"/>
          </a:xfrm>
          <a:effectLst/>
        </p:spPr>
        <p:txBody>
          <a:bodyPr>
            <a:normAutofit/>
          </a:bodyPr>
          <a:lstStyle/>
          <a:p>
            <a:pPr marL="0" marR="0" lvl="0" indent="0" defTabSz="914400" eaLnBrk="1" fontAlgn="auto" latinLnBrk="0" hangingPunct="1">
              <a:spcBef>
                <a:spcPts val="0"/>
              </a:spcBef>
              <a:buClrTx/>
              <a:buSzTx/>
              <a:buFontTx/>
              <a:buNone/>
              <a:tabLst/>
              <a:defRPr/>
            </a:pPr>
            <a:r>
              <a:rPr lang="en-US" sz="1600"/>
              <a:t>When we added a scroll view to the trip view the FAB would disappear. We fixed this issue by changing the location of the scroll view and the FAB button reappeared and the issue was resolved</a:t>
            </a:r>
          </a:p>
        </p:txBody>
      </p:sp>
    </p:spTree>
    <p:extLst>
      <p:ext uri="{BB962C8B-B14F-4D97-AF65-F5344CB8AC3E}">
        <p14:creationId xmlns:p14="http://schemas.microsoft.com/office/powerpoint/2010/main" val="36689249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35C44DBB-AD7C-4682-B258-6367305D207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 xmlns:a16="http://schemas.microsoft.com/office/drawing/2014/main" id="{A1CED323-FAF0-4E0B-8717-FC1F468A28F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965200" y="1218476"/>
            <a:ext cx="3187318" cy="4421050"/>
          </a:xfrm>
          <a:effectLst/>
        </p:spPr>
        <p:txBody>
          <a:bodyPr anchor="ctr">
            <a:normAutofit/>
          </a:bodyPr>
          <a:lstStyle/>
          <a:p>
            <a:pPr algn="r"/>
            <a:r>
              <a:rPr lang="en-US" sz="3200">
                <a:solidFill>
                  <a:schemeClr val="tx1"/>
                </a:solidFill>
              </a:rPr>
              <a:t>Passing information between Fragments</a:t>
            </a:r>
          </a:p>
        </p:txBody>
      </p:sp>
      <p:sp>
        <p:nvSpPr>
          <p:cNvPr id="3" name="Content Placeholder 2"/>
          <p:cNvSpPr>
            <a:spLocks noGrp="1"/>
          </p:cNvSpPr>
          <p:nvPr>
            <p:ph idx="1"/>
          </p:nvPr>
        </p:nvSpPr>
        <p:spPr>
          <a:xfrm>
            <a:off x="5146751" y="1218475"/>
            <a:ext cx="6080050" cy="4421051"/>
          </a:xfrm>
          <a:effectLst/>
        </p:spPr>
        <p:txBody>
          <a:bodyPr>
            <a:normAutofit/>
          </a:bodyPr>
          <a:lstStyle/>
          <a:p>
            <a:pPr marL="0" marR="0" lvl="0" indent="0" defTabSz="914400" eaLnBrk="1" fontAlgn="auto" latinLnBrk="0" hangingPunct="1">
              <a:lnSpc>
                <a:spcPct val="90000"/>
              </a:lnSpc>
              <a:spcBef>
                <a:spcPts val="0"/>
              </a:spcBef>
              <a:buClrTx/>
              <a:buSzTx/>
              <a:buFontTx/>
              <a:buNone/>
              <a:tabLst/>
              <a:defRPr/>
            </a:pPr>
            <a:r>
              <a:rPr lang="en-US" sz="1600"/>
              <a:t>In between fragments we had to be able to pass to main things:</a:t>
            </a:r>
          </a:p>
          <a:p>
            <a:pPr marL="0" marR="0" lvl="0" indent="0" defTabSz="914400" eaLnBrk="1" fontAlgn="auto" latinLnBrk="0" hangingPunct="1">
              <a:lnSpc>
                <a:spcPct val="90000"/>
              </a:lnSpc>
              <a:spcBef>
                <a:spcPts val="0"/>
              </a:spcBef>
              <a:buClrTx/>
              <a:buSzTx/>
              <a:buFontTx/>
              <a:buNone/>
              <a:tabLst/>
              <a:defRPr/>
            </a:pPr>
            <a:endParaRPr lang="en-US" sz="1600"/>
          </a:p>
          <a:p>
            <a:pPr defTabSz="914400">
              <a:lnSpc>
                <a:spcPct val="90000"/>
              </a:lnSpc>
              <a:spcBef>
                <a:spcPts val="0"/>
              </a:spcBef>
              <a:buClrTx/>
            </a:pPr>
            <a:r>
              <a:rPr lang="en-US" sz="1600"/>
              <a:t>The Trip Package that the user pressed to a fragment that displays it.</a:t>
            </a:r>
          </a:p>
          <a:p>
            <a:pPr defTabSz="914400">
              <a:lnSpc>
                <a:spcPct val="90000"/>
              </a:lnSpc>
              <a:spcBef>
                <a:spcPts val="0"/>
              </a:spcBef>
              <a:buClrTx/>
            </a:pPr>
            <a:r>
              <a:rPr lang="en-US" sz="1600"/>
              <a:t>The Trip Package to the wish list if the user wanted it.</a:t>
            </a:r>
          </a:p>
          <a:p>
            <a:pPr defTabSz="914400">
              <a:lnSpc>
                <a:spcPct val="90000"/>
              </a:lnSpc>
              <a:spcBef>
                <a:spcPts val="0"/>
              </a:spcBef>
              <a:buClrTx/>
            </a:pPr>
            <a:endParaRPr lang="en-US" sz="1600"/>
          </a:p>
          <a:p>
            <a:pPr marL="0" indent="0" defTabSz="914400">
              <a:lnSpc>
                <a:spcPct val="90000"/>
              </a:lnSpc>
              <a:spcBef>
                <a:spcPts val="0"/>
              </a:spcBef>
              <a:buClrTx/>
              <a:buNone/>
            </a:pPr>
            <a:r>
              <a:rPr lang="en-US" sz="1600"/>
              <a:t>For the first one, the solution path we took was to simply pass it as a bundle through FragmentTransactions.</a:t>
            </a:r>
          </a:p>
          <a:p>
            <a:pPr marL="0" indent="0" defTabSz="914400">
              <a:lnSpc>
                <a:spcPct val="90000"/>
              </a:lnSpc>
              <a:spcBef>
                <a:spcPts val="0"/>
              </a:spcBef>
              <a:buClrTx/>
              <a:buNone/>
            </a:pPr>
            <a:endParaRPr lang="en-US" sz="1600"/>
          </a:p>
          <a:p>
            <a:pPr marL="0" indent="0" defTabSz="914400">
              <a:lnSpc>
                <a:spcPct val="90000"/>
              </a:lnSpc>
              <a:spcBef>
                <a:spcPts val="0"/>
              </a:spcBef>
              <a:buClrTx/>
              <a:buNone/>
            </a:pPr>
            <a:r>
              <a:rPr lang="en-US" sz="1600"/>
              <a:t>For the second one, we ended up using an interface in between fragments, passing the whole Trip Package information into a Trip Package object and throwing this from the fragment, to the Main Activity, back to the Wish List, adding It into the ArrayList that populated the adapter for the recyclerView.</a:t>
            </a:r>
          </a:p>
        </p:txBody>
      </p:sp>
    </p:spTree>
    <p:extLst>
      <p:ext uri="{BB962C8B-B14F-4D97-AF65-F5344CB8AC3E}">
        <p14:creationId xmlns:p14="http://schemas.microsoft.com/office/powerpoint/2010/main" val="18325225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133" r="3" b="3"/>
          <a:stretch/>
        </p:blipFill>
        <p:spPr>
          <a:xfrm>
            <a:off x="6108700" y="-1"/>
            <a:ext cx="6094450" cy="6858001"/>
          </a:xfrm>
          <a:prstGeom prst="rect">
            <a:avLst/>
          </a:prstGeom>
        </p:spPr>
      </p:pic>
      <p:sp>
        <p:nvSpPr>
          <p:cNvPr id="9" name="Freeform 16">
            <a:extLst>
              <a:ext uri="{FF2B5EF4-FFF2-40B4-BE49-F238E27FC236}">
                <a16:creationId xmlns="" xmlns:a16="http://schemas.microsoft.com/office/drawing/2014/main" id="{3994EE40-F54F-48E5-826B-B4515820968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0000" y="447188"/>
            <a:ext cx="5070100" cy="1559412"/>
          </a:xfrm>
        </p:spPr>
        <p:txBody>
          <a:bodyPr>
            <a:normAutofit/>
          </a:bodyPr>
          <a:lstStyle/>
          <a:p>
            <a:r>
              <a:rPr lang="en-US" dirty="0"/>
              <a:t>Overall Design</a:t>
            </a:r>
          </a:p>
        </p:txBody>
      </p:sp>
      <p:sp>
        <p:nvSpPr>
          <p:cNvPr id="3" name="Content Placeholder 2"/>
          <p:cNvSpPr>
            <a:spLocks noGrp="1"/>
          </p:cNvSpPr>
          <p:nvPr>
            <p:ph idx="1"/>
          </p:nvPr>
        </p:nvSpPr>
        <p:spPr>
          <a:xfrm>
            <a:off x="818712" y="2413000"/>
            <a:ext cx="5055923" cy="3632200"/>
          </a:xfrm>
        </p:spPr>
        <p:txBody>
          <a:bodyPr>
            <a:normAutofit/>
          </a:bodyPr>
          <a:lstStyle/>
          <a:p>
            <a:pPr marL="0" marR="0" lvl="0" indent="0" defTabSz="914400" eaLnBrk="1" fontAlgn="auto" latinLnBrk="0" hangingPunct="1">
              <a:spcBef>
                <a:spcPts val="0"/>
              </a:spcBef>
              <a:buClrTx/>
              <a:buSzTx/>
              <a:buFontTx/>
              <a:buNone/>
              <a:tabLst/>
              <a:defRPr/>
            </a:pPr>
            <a:r>
              <a:rPr lang="en-US" dirty="0"/>
              <a:t>In the end our app ended up looking like we initially intended. There were a few minor changes in the trip view to make it a cleaner more professional look. We ended up using a </a:t>
            </a:r>
            <a:r>
              <a:rPr lang="en-US" dirty="0" err="1"/>
              <a:t>TabHost</a:t>
            </a:r>
            <a:r>
              <a:rPr lang="en-US" dirty="0"/>
              <a:t> instead of buttons to make it a cleaner design and more user friendly.</a:t>
            </a:r>
          </a:p>
        </p:txBody>
      </p:sp>
    </p:spTree>
    <p:extLst>
      <p:ext uri="{BB962C8B-B14F-4D97-AF65-F5344CB8AC3E}">
        <p14:creationId xmlns:p14="http://schemas.microsoft.com/office/powerpoint/2010/main" val="32147078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Ideas</a:t>
            </a:r>
            <a:endParaRPr lang="en-US" dirty="0"/>
          </a:p>
        </p:txBody>
      </p:sp>
      <p:sp>
        <p:nvSpPr>
          <p:cNvPr id="3" name="Content Placeholder 2"/>
          <p:cNvSpPr>
            <a:spLocks noGrp="1"/>
          </p:cNvSpPr>
          <p:nvPr>
            <p:ph idx="1"/>
          </p:nvPr>
        </p:nvSpPr>
        <p:spPr>
          <a:xfrm>
            <a:off x="818712" y="2222287"/>
            <a:ext cx="10554574" cy="2006813"/>
          </a:xfrm>
        </p:spPr>
        <p:txBody>
          <a:bodyPr/>
          <a:lstStyle/>
          <a:p>
            <a:r>
              <a:rPr lang="en-US" strike="sngStrike" dirty="0" smtClean="0"/>
              <a:t>Potion Shop</a:t>
            </a:r>
          </a:p>
          <a:p>
            <a:r>
              <a:rPr lang="en-US" strike="sngStrike" dirty="0" smtClean="0"/>
              <a:t>Development Company</a:t>
            </a:r>
          </a:p>
          <a:p>
            <a:r>
              <a:rPr lang="en-US" dirty="0" smtClean="0"/>
              <a:t>Travel Agency</a:t>
            </a:r>
          </a:p>
        </p:txBody>
      </p:sp>
      <p:sp>
        <p:nvSpPr>
          <p:cNvPr id="4" name="TextBox 3"/>
          <p:cNvSpPr txBox="1"/>
          <p:nvPr/>
        </p:nvSpPr>
        <p:spPr>
          <a:xfrm>
            <a:off x="810000" y="4710583"/>
            <a:ext cx="3976313" cy="1200329"/>
          </a:xfrm>
          <a:prstGeom prst="rect">
            <a:avLst/>
          </a:prstGeom>
          <a:noFill/>
        </p:spPr>
        <p:txBody>
          <a:bodyPr wrap="square" rtlCol="0">
            <a:spAutoFit/>
          </a:bodyPr>
          <a:lstStyle/>
          <a:p>
            <a:r>
              <a:rPr lang="en-US" dirty="0" smtClean="0"/>
              <a:t>We ended up deciding on a travel agency and decided on the name </a:t>
            </a:r>
            <a:r>
              <a:rPr lang="en-US" dirty="0" err="1" smtClean="0"/>
              <a:t>Trivel</a:t>
            </a:r>
            <a:r>
              <a:rPr lang="en-US" dirty="0" smtClean="0"/>
              <a:t> a mix of Trip and Travel</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9832" y="1911926"/>
            <a:ext cx="2782166" cy="4946073"/>
          </a:xfrm>
          <a:prstGeom prst="rect">
            <a:avLst/>
          </a:prstGeom>
        </p:spPr>
      </p:pic>
    </p:spTree>
    <p:extLst>
      <p:ext uri="{BB962C8B-B14F-4D97-AF65-F5344CB8AC3E}">
        <p14:creationId xmlns:p14="http://schemas.microsoft.com/office/powerpoint/2010/main" val="414178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xmlns="" id="{133F8CB7-795C-4272-9073-64D8CF97F22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xmlns="" id="{B7743172-17A8-4FA4-8434-B813E03B766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xmlns="" id="{4CE1233C-FD2F-489E-BFDE-086F5FED649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0472" y="1477665"/>
            <a:ext cx="6268062" cy="3729496"/>
          </a:xfrm>
          <a:prstGeom prst="roundRect">
            <a:avLst>
              <a:gd name="adj" fmla="val 3876"/>
            </a:avLst>
          </a:prstGeom>
          <a:ln>
            <a:solidFill>
              <a:schemeClr val="accent1"/>
            </a:solidFill>
          </a:ln>
          <a:effectLst/>
        </p:spPr>
      </p:pic>
      <p:sp>
        <p:nvSpPr>
          <p:cNvPr id="2" name="Title 1"/>
          <p:cNvSpPr>
            <a:spLocks noGrp="1"/>
          </p:cNvSpPr>
          <p:nvPr>
            <p:ph type="title"/>
          </p:nvPr>
        </p:nvSpPr>
        <p:spPr>
          <a:xfrm>
            <a:off x="451514" y="1800225"/>
            <a:ext cx="3444211" cy="4241136"/>
          </a:xfrm>
        </p:spPr>
        <p:txBody>
          <a:bodyPr vert="horz" lIns="91440" tIns="45720" rIns="91440" bIns="45720" rtlCol="0" anchor="t">
            <a:normAutofit/>
          </a:bodyPr>
          <a:lstStyle/>
          <a:p>
            <a:r>
              <a:rPr lang="en-US" sz="4400"/>
              <a:t>Building of our app</a:t>
            </a:r>
          </a:p>
        </p:txBody>
      </p:sp>
    </p:spTree>
    <p:extLst>
      <p:ext uri="{BB962C8B-B14F-4D97-AF65-F5344CB8AC3E}">
        <p14:creationId xmlns:p14="http://schemas.microsoft.com/office/powerpoint/2010/main" val="3711136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on libraries</a:t>
            </a:r>
            <a:endParaRPr lang="en-US" dirty="0"/>
          </a:p>
        </p:txBody>
      </p:sp>
      <p:sp>
        <p:nvSpPr>
          <p:cNvPr id="3" name="Content Placeholder 2"/>
          <p:cNvSpPr>
            <a:spLocks noGrp="1"/>
          </p:cNvSpPr>
          <p:nvPr>
            <p:ph idx="1"/>
          </p:nvPr>
        </p:nvSpPr>
        <p:spPr>
          <a:xfrm>
            <a:off x="818712" y="2222287"/>
            <a:ext cx="10554574" cy="2235413"/>
          </a:xfrm>
        </p:spPr>
        <p:txBody>
          <a:bodyPr>
            <a:normAutofit lnSpcReduction="10000"/>
          </a:bodyPr>
          <a:lstStyle/>
          <a:p>
            <a:r>
              <a:rPr lang="en-US" dirty="0" err="1" smtClean="0"/>
              <a:t>AboutLibraries</a:t>
            </a:r>
            <a:endParaRPr lang="en-US" dirty="0" smtClean="0"/>
          </a:p>
          <a:p>
            <a:r>
              <a:rPr lang="en-US" dirty="0" smtClean="0"/>
              <a:t>Floating Action Buttons by Clans</a:t>
            </a:r>
          </a:p>
          <a:p>
            <a:r>
              <a:rPr lang="en-US" dirty="0" smtClean="0"/>
              <a:t>Circle Image View</a:t>
            </a:r>
          </a:p>
          <a:p>
            <a:r>
              <a:rPr lang="en-US" dirty="0" smtClean="0"/>
              <a:t>Picasso</a:t>
            </a:r>
          </a:p>
          <a:p>
            <a:r>
              <a:rPr lang="en-US" dirty="0" smtClean="0"/>
              <a:t>Page Indicator View</a:t>
            </a:r>
          </a:p>
          <a:p>
            <a:r>
              <a:rPr lang="en-US" dirty="0" smtClean="0"/>
              <a:t>Card View</a:t>
            </a:r>
            <a:endParaRPr lang="en-US" dirty="0"/>
          </a:p>
        </p:txBody>
      </p:sp>
      <p:sp>
        <p:nvSpPr>
          <p:cNvPr id="4" name="TextBox 3"/>
          <p:cNvSpPr txBox="1"/>
          <p:nvPr/>
        </p:nvSpPr>
        <p:spPr>
          <a:xfrm>
            <a:off x="928688" y="4586288"/>
            <a:ext cx="10453310" cy="1754326"/>
          </a:xfrm>
          <a:prstGeom prst="rect">
            <a:avLst/>
          </a:prstGeom>
          <a:noFill/>
        </p:spPr>
        <p:txBody>
          <a:bodyPr wrap="square" rtlCol="0">
            <a:spAutoFit/>
          </a:bodyPr>
          <a:lstStyle/>
          <a:p>
            <a:r>
              <a:rPr lang="en-US" dirty="0" smtClean="0"/>
              <a:t>Our app uses 6 libraries. </a:t>
            </a:r>
            <a:r>
              <a:rPr lang="en-US" dirty="0" err="1" smtClean="0"/>
              <a:t>AboutLibraries</a:t>
            </a:r>
            <a:r>
              <a:rPr lang="en-US" dirty="0" smtClean="0"/>
              <a:t> is for our credits, Floating Action Button allows us to have a sub menu when you tap the favorite icon in our packages, Circle Image View is used for our headshots on the About Us page. And Picasso a late edition after talking with </a:t>
            </a:r>
            <a:r>
              <a:rPr lang="en-US" dirty="0" err="1" smtClean="0"/>
              <a:t>Cai</a:t>
            </a:r>
            <a:r>
              <a:rPr lang="en-US" dirty="0" smtClean="0"/>
              <a:t> helped us improve the app and remove the lag due to the amount of photos in our app. Page Indicator View is used in the trip views and added the indicators located under the images. Card view is used to give us a more professional look in the about us section.</a:t>
            </a:r>
            <a:endParaRPr lang="en-US" dirty="0"/>
          </a:p>
        </p:txBody>
      </p:sp>
    </p:spTree>
    <p:extLst>
      <p:ext uri="{BB962C8B-B14F-4D97-AF65-F5344CB8AC3E}">
        <p14:creationId xmlns:p14="http://schemas.microsoft.com/office/powerpoint/2010/main" val="18639585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 split up the app</a:t>
            </a:r>
            <a:endParaRPr lang="en-US" dirty="0"/>
          </a:p>
        </p:txBody>
      </p:sp>
      <p:sp>
        <p:nvSpPr>
          <p:cNvPr id="3" name="Content Placeholder 2"/>
          <p:cNvSpPr>
            <a:spLocks noGrp="1"/>
          </p:cNvSpPr>
          <p:nvPr>
            <p:ph idx="1"/>
          </p:nvPr>
        </p:nvSpPr>
        <p:spPr>
          <a:xfrm>
            <a:off x="7338196" y="2318862"/>
            <a:ext cx="3524688" cy="1986885"/>
          </a:xfrm>
        </p:spPr>
        <p:txBody>
          <a:bodyPr/>
          <a:lstStyle/>
          <a:p>
            <a:r>
              <a:rPr lang="en-US" dirty="0" smtClean="0"/>
              <a:t>Packages </a:t>
            </a:r>
            <a:r>
              <a:rPr lang="en-US" dirty="0"/>
              <a:t>List</a:t>
            </a:r>
          </a:p>
          <a:p>
            <a:r>
              <a:rPr lang="en-US" dirty="0" err="1" smtClean="0"/>
              <a:t>WishList</a:t>
            </a:r>
            <a:endParaRPr lang="en-US" dirty="0" smtClean="0"/>
          </a:p>
          <a:p>
            <a:r>
              <a:rPr lang="en-US" dirty="0" smtClean="0"/>
              <a:t>About Us</a:t>
            </a:r>
            <a:endParaRPr lang="en-US" dirty="0"/>
          </a:p>
        </p:txBody>
      </p:sp>
      <p:sp>
        <p:nvSpPr>
          <p:cNvPr id="4" name="Content Placeholder 2"/>
          <p:cNvSpPr txBox="1">
            <a:spLocks/>
          </p:cNvSpPr>
          <p:nvPr/>
        </p:nvSpPr>
        <p:spPr>
          <a:xfrm>
            <a:off x="980259" y="2337689"/>
            <a:ext cx="4472426" cy="198688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smtClean="0"/>
              <a:t>Credits</a:t>
            </a:r>
          </a:p>
          <a:p>
            <a:r>
              <a:rPr lang="en-US" dirty="0" smtClean="0"/>
              <a:t>Loading Animation / Splash screen</a:t>
            </a:r>
          </a:p>
          <a:p>
            <a:r>
              <a:rPr lang="en-US" dirty="0" smtClean="0"/>
              <a:t>Trip View</a:t>
            </a:r>
            <a:endParaRPr lang="en-US" dirty="0"/>
          </a:p>
        </p:txBody>
      </p:sp>
      <p:sp>
        <p:nvSpPr>
          <p:cNvPr id="5" name="TextBox 4"/>
          <p:cNvSpPr txBox="1"/>
          <p:nvPr/>
        </p:nvSpPr>
        <p:spPr>
          <a:xfrm>
            <a:off x="7338196" y="2318862"/>
            <a:ext cx="1500188" cy="369332"/>
          </a:xfrm>
          <a:prstGeom prst="rect">
            <a:avLst/>
          </a:prstGeom>
          <a:noFill/>
        </p:spPr>
        <p:txBody>
          <a:bodyPr wrap="square" rtlCol="0">
            <a:spAutoFit/>
          </a:bodyPr>
          <a:lstStyle/>
          <a:p>
            <a:r>
              <a:rPr lang="en-US" dirty="0" smtClean="0"/>
              <a:t>Jose</a:t>
            </a:r>
            <a:endParaRPr lang="en-US" dirty="0"/>
          </a:p>
        </p:txBody>
      </p:sp>
      <p:sp>
        <p:nvSpPr>
          <p:cNvPr id="6" name="TextBox 5"/>
          <p:cNvSpPr txBox="1"/>
          <p:nvPr/>
        </p:nvSpPr>
        <p:spPr>
          <a:xfrm>
            <a:off x="980259" y="2351976"/>
            <a:ext cx="814388" cy="369332"/>
          </a:xfrm>
          <a:prstGeom prst="rect">
            <a:avLst/>
          </a:prstGeom>
          <a:noFill/>
        </p:spPr>
        <p:txBody>
          <a:bodyPr wrap="square" rtlCol="0">
            <a:spAutoFit/>
          </a:bodyPr>
          <a:lstStyle/>
          <a:p>
            <a:r>
              <a:rPr lang="en-US" dirty="0" smtClean="0"/>
              <a:t>Nick</a:t>
            </a:r>
            <a:endParaRPr lang="en-US" dirty="0"/>
          </a:p>
        </p:txBody>
      </p:sp>
    </p:spTree>
    <p:extLst>
      <p:ext uri="{BB962C8B-B14F-4D97-AF65-F5344CB8AC3E}">
        <p14:creationId xmlns:p14="http://schemas.microsoft.com/office/powerpoint/2010/main" val="156151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Workload</a:t>
            </a:r>
            <a:endParaRPr lang="en-US" dirty="0"/>
          </a:p>
        </p:txBody>
      </p:sp>
      <p:sp>
        <p:nvSpPr>
          <p:cNvPr id="4" name="TextBox 3"/>
          <p:cNvSpPr txBox="1"/>
          <p:nvPr/>
        </p:nvSpPr>
        <p:spPr>
          <a:xfrm>
            <a:off x="431005" y="2286001"/>
            <a:ext cx="11329988" cy="646331"/>
          </a:xfrm>
          <a:prstGeom prst="rect">
            <a:avLst/>
          </a:prstGeom>
          <a:noFill/>
        </p:spPr>
        <p:txBody>
          <a:bodyPr wrap="square" rtlCol="0">
            <a:spAutoFit/>
          </a:bodyPr>
          <a:lstStyle/>
          <a:p>
            <a:r>
              <a:rPr lang="en-US" dirty="0" smtClean="0"/>
              <a:t>The app took about 4 weeks to have our finished design and working app. Below are screenshots of the finished product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649" y="3060919"/>
            <a:ext cx="2135858" cy="379708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146" y="3060919"/>
            <a:ext cx="2135858" cy="379708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3643" y="3060919"/>
            <a:ext cx="2135858" cy="379708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6139" y="3060919"/>
            <a:ext cx="2135859" cy="3797082"/>
          </a:xfrm>
          <a:prstGeom prst="rect">
            <a:avLst/>
          </a:prstGeom>
        </p:spPr>
      </p:pic>
    </p:spTree>
    <p:extLst>
      <p:ext uri="{BB962C8B-B14F-4D97-AF65-F5344CB8AC3E}">
        <p14:creationId xmlns:p14="http://schemas.microsoft.com/office/powerpoint/2010/main" val="17131905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0000" y="447188"/>
            <a:ext cx="10571998" cy="970450"/>
          </a:xfrm>
        </p:spPr>
        <p:txBody>
          <a:bodyPr>
            <a:normAutofit/>
          </a:bodyPr>
          <a:lstStyle/>
          <a:p>
            <a:r>
              <a:rPr lang="en-US" dirty="0"/>
              <a:t>Weekly Break Down (Week 1</a:t>
            </a:r>
            <a:r>
              <a:rPr lang="en-US" dirty="0" smtClean="0"/>
              <a:t>)</a:t>
            </a:r>
            <a:endParaRPr lang="en-US" dirty="0"/>
          </a:p>
        </p:txBody>
      </p:sp>
      <p:graphicFrame>
        <p:nvGraphicFramePr>
          <p:cNvPr id="6" name="Content Placeholder 3"/>
          <p:cNvGraphicFramePr>
            <a:graphicFrameLocks noGrp="1"/>
          </p:cNvGraphicFramePr>
          <p:nvPr>
            <p:ph idx="1"/>
            <p:extLst>
              <p:ext uri="{D42A27DB-BD31-4B8C-83A1-F6EECF244321}">
                <p14:modId xmlns:p14="http://schemas.microsoft.com/office/powerpoint/2010/main" val="885173810"/>
              </p:ext>
            </p:extLst>
          </p:nvPr>
        </p:nvGraphicFramePr>
        <p:xfrm>
          <a:off x="819150" y="2548647"/>
          <a:ext cx="10553700" cy="3310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58672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 xmlns:a16="http://schemas.microsoft.com/office/drawing/2014/main" id="{11114F18-D12D-43C6-895F-5BA92C290CC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 xmlns:a16="http://schemas.microsoft.com/office/drawing/2014/main" id="{DE2DD4A6-DC96-421E-9E1C-7CD0D26814F8}"/>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3" name="Freeform 9">
              <a:extLst>
                <a:ext uri="{FF2B5EF4-FFF2-40B4-BE49-F238E27FC236}">
                  <a16:creationId xmlns="" xmlns:a16="http://schemas.microsoft.com/office/drawing/2014/main" id="{5E6BB74D-E85C-4CCB-90CE-024600640500}"/>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52808592-600C-4349-9F27-EC36C0BA4C3C}"/>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B5E00D3B-1E29-4E11-BCD3-8E3A56F4BE0F}"/>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8210" y="625221"/>
            <a:ext cx="1900443" cy="3602736"/>
          </a:xfrm>
          <a:prstGeom prst="roundRect">
            <a:avLst>
              <a:gd name="adj" fmla="val 3876"/>
            </a:avLst>
          </a:prstGeom>
          <a:ln>
            <a:solidFill>
              <a:schemeClr val="accent1"/>
            </a:solidFill>
          </a:ln>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176" y="625221"/>
            <a:ext cx="1918457" cy="3602736"/>
          </a:xfrm>
          <a:prstGeom prst="roundRect">
            <a:avLst>
              <a:gd name="adj" fmla="val 3876"/>
            </a:avLst>
          </a:prstGeom>
          <a:ln>
            <a:solidFill>
              <a:schemeClr val="accent1"/>
            </a:solidFill>
          </a:ln>
          <a:effectLst/>
        </p:spPr>
      </p:pic>
      <p:sp>
        <p:nvSpPr>
          <p:cNvPr id="2" name="Title 1"/>
          <p:cNvSpPr>
            <a:spLocks noGrp="1"/>
          </p:cNvSpPr>
          <p:nvPr>
            <p:ph type="title"/>
          </p:nvPr>
        </p:nvSpPr>
        <p:spPr>
          <a:xfrm>
            <a:off x="810001" y="4817533"/>
            <a:ext cx="10572000" cy="779529"/>
          </a:xfrm>
        </p:spPr>
        <p:txBody>
          <a:bodyPr vert="horz" lIns="91440" tIns="45720" rIns="91440" bIns="45720" rtlCol="0" anchor="b">
            <a:normAutofit/>
          </a:bodyPr>
          <a:lstStyle/>
          <a:p>
            <a:r>
              <a:rPr lang="en-US" dirty="0" smtClean="0"/>
              <a:t>Week 1-2 Results</a:t>
            </a:r>
            <a:endParaRPr lang="en-US" dirty="0"/>
          </a:p>
        </p:txBody>
      </p:sp>
    </p:spTree>
    <p:extLst>
      <p:ext uri="{BB962C8B-B14F-4D97-AF65-F5344CB8AC3E}">
        <p14:creationId xmlns:p14="http://schemas.microsoft.com/office/powerpoint/2010/main" val="16506045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126</TotalTime>
  <Words>865</Words>
  <Application>Microsoft Macintosh PowerPoint</Application>
  <PresentationFormat>Widescreen</PresentationFormat>
  <Paragraphs>103</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Century Gothic</vt:lpstr>
      <vt:lpstr>Wingdings 2</vt:lpstr>
      <vt:lpstr>Arial</vt:lpstr>
      <vt:lpstr>Quotable</vt:lpstr>
      <vt:lpstr>Trivel</vt:lpstr>
      <vt:lpstr>Trivel</vt:lpstr>
      <vt:lpstr>Our Ideas</vt:lpstr>
      <vt:lpstr>Building of our app</vt:lpstr>
      <vt:lpstr>Research on libraries</vt:lpstr>
      <vt:lpstr>How we split up the app</vt:lpstr>
      <vt:lpstr>Workload</vt:lpstr>
      <vt:lpstr>Weekly Break Down (Week 1)</vt:lpstr>
      <vt:lpstr>Week 1-2 Results</vt:lpstr>
      <vt:lpstr>Weekly Break Down (Week 2)</vt:lpstr>
      <vt:lpstr>Week 2-3 Results</vt:lpstr>
      <vt:lpstr>Weekly Break Down (Week 3)</vt:lpstr>
      <vt:lpstr>Week 3-4 Results</vt:lpstr>
      <vt:lpstr>Weekly Break Down (Week 4)</vt:lpstr>
      <vt:lpstr>Week 4-5 Results</vt:lpstr>
      <vt:lpstr>Weekly Break Down (Week 5)</vt:lpstr>
      <vt:lpstr>Week 5 Results</vt:lpstr>
      <vt:lpstr>Issues we encountered</vt:lpstr>
      <vt:lpstr>Lag</vt:lpstr>
      <vt:lpstr>FAB Disappearing</vt:lpstr>
      <vt:lpstr>Passing information between Fragments</vt:lpstr>
      <vt:lpstr>Overall Design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Trivel</dc:title>
  <dc:creator>Nicholas Stajduhar</dc:creator>
  <cp:lastModifiedBy>Nicholas Stajduhar</cp:lastModifiedBy>
  <cp:revision>19</cp:revision>
  <dcterms:created xsi:type="dcterms:W3CDTF">2018-01-11T15:28:58Z</dcterms:created>
  <dcterms:modified xsi:type="dcterms:W3CDTF">2018-01-18T02:38:05Z</dcterms:modified>
</cp:coreProperties>
</file>